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0C_1DF57843.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6"/>
  </p:notesMasterIdLst>
  <p:sldIdLst>
    <p:sldId id="256" r:id="rId2"/>
    <p:sldId id="257" r:id="rId3"/>
    <p:sldId id="264" r:id="rId4"/>
    <p:sldId id="258" r:id="rId5"/>
    <p:sldId id="259" r:id="rId6"/>
    <p:sldId id="265" r:id="rId7"/>
    <p:sldId id="260" r:id="rId8"/>
    <p:sldId id="261" r:id="rId9"/>
    <p:sldId id="266" r:id="rId10"/>
    <p:sldId id="270" r:id="rId11"/>
    <p:sldId id="268" r:id="rId12"/>
    <p:sldId id="262" r:id="rId13"/>
    <p:sldId id="263" r:id="rId14"/>
    <p:sldId id="269" r:id="rId15"/>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3BC81A-D0CB-64BD-211C-924139A5BBF5}" name="Amanda Hundt" initials="AH" userId="0igTFm1Tkjsu8jfzVSyIwaGVWWgX6xadIY+aIDKXRZY=" providerId="None"/>
  <p188:author id="{6FB26360-0F93-51D9-1E35-A5D2CEBB0766}" name="Jo Laucirica" initials="JL" userId="S::jo.laucirica@healthcatalyst.com::9c8c92fa-2ffc-462f-86ef-fdd6f532dec3" providerId="AD"/>
  <p188:author id="{FE94AE7D-1723-0A4C-6947-7914BA7A98E7}" name="Jo Laucirica" initials="JL" userId="Q1nXICSAXL1i/002pmewGWf3TG7bKKsQmfFkmvqwskY=" providerId="None"/>
  <p188:author id="{74749D7F-926A-A757-DB3B-19970D6DBE35}" name="Alora Martin" initials="AM" userId="S::alora.martin@healthcatalyst.com::fc2236f9-f895-4e7f-a3fd-c768467e114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9FF"/>
    <a:srgbClr val="E2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F49C84-08A9-48A8-97FB-A5E08ED6D73E}" v="242" dt="2024-05-15T17:28:08.474"/>
    <p1510:client id="{5D243F26-4113-4CDF-8AFE-B74F0CDCAA03}" v="66" dt="2024-05-14T17:18:19.517"/>
    <p1510:client id="{6BA522E2-AB72-4BAB-BFB2-0F291DF34406}" v="6" dt="2024-05-14T21:50:24.125"/>
    <p1510:client id="{94B456E1-4EB6-4F15-8E7F-59DB7AEB0015}" v="41" dt="2024-05-14T21:57:55.527"/>
    <p1510:client id="{A099E059-9386-4F59-A4A5-6F8AB0D10159}" v="187" dt="2024-05-14T20:18:04.878"/>
    <p1510:client id="{B6C82ABA-4919-44B0-B36F-BFBC44EAD240}" v="2" dt="2024-05-14T18:47:48.975"/>
    <p1510:client id="{EC96424E-4DCD-44B0-9572-5F755390E2F1}" v="651" dt="2024-05-15T23:53:37.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60"/>
    <p:restoredTop sz="64059" autoAdjust="0"/>
  </p:normalViewPr>
  <p:slideViewPr>
    <p:cSldViewPr snapToGrid="0" snapToObjects="1">
      <p:cViewPr varScale="1">
        <p:scale>
          <a:sx n="33" d="100"/>
          <a:sy n="33" d="100"/>
        </p:scale>
        <p:origin x="1578" y="36"/>
      </p:cViewPr>
      <p:guideLst/>
    </p:cSldViewPr>
  </p:slideViewPr>
  <p:notesTextViewPr>
    <p:cViewPr>
      <p:scale>
        <a:sx n="1" d="1"/>
        <a:sy n="1" d="1"/>
      </p:scale>
      <p:origin x="0" y="-2619"/>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Laucirica" clId="Web-{33F49C84-08A9-48A8-97FB-A5E08ED6D73E}"/>
    <pc:docChg chg="modSld">
      <pc:chgData name="Jo Laucirica" userId="" providerId="" clId="Web-{33F49C84-08A9-48A8-97FB-A5E08ED6D73E}" dt="2024-05-15T17:28:08.474" v="241" actId="1076"/>
      <pc:docMkLst>
        <pc:docMk/>
      </pc:docMkLst>
      <pc:sldChg chg="delSp modSp">
        <pc:chgData name="Jo Laucirica" userId="" providerId="" clId="Web-{33F49C84-08A9-48A8-97FB-A5E08ED6D73E}" dt="2024-05-15T17:24:12.105" v="221" actId="1076"/>
        <pc:sldMkLst>
          <pc:docMk/>
          <pc:sldMk cId="0" sldId="257"/>
        </pc:sldMkLst>
        <pc:spChg chg="del">
          <ac:chgData name="Jo Laucirica" userId="" providerId="" clId="Web-{33F49C84-08A9-48A8-97FB-A5E08ED6D73E}" dt="2024-05-15T17:11:23.684" v="24"/>
          <ac:spMkLst>
            <pc:docMk/>
            <pc:sldMk cId="0" sldId="257"/>
            <ac:spMk id="4" creationId="{00000000-0000-0000-0000-000000000000}"/>
          </ac:spMkLst>
        </pc:spChg>
        <pc:spChg chg="mod">
          <ac:chgData name="Jo Laucirica" userId="" providerId="" clId="Web-{33F49C84-08A9-48A8-97FB-A5E08ED6D73E}" dt="2024-05-15T17:11:16.637" v="16" actId="1076"/>
          <ac:spMkLst>
            <pc:docMk/>
            <pc:sldMk cId="0" sldId="257"/>
            <ac:spMk id="5" creationId="{00000000-0000-0000-0000-000000000000}"/>
          </ac:spMkLst>
        </pc:spChg>
        <pc:spChg chg="mod">
          <ac:chgData name="Jo Laucirica" userId="" providerId="" clId="Web-{33F49C84-08A9-48A8-97FB-A5E08ED6D73E}" dt="2024-05-15T17:11:16.652" v="17" actId="1076"/>
          <ac:spMkLst>
            <pc:docMk/>
            <pc:sldMk cId="0" sldId="257"/>
            <ac:spMk id="6" creationId="{00000000-0000-0000-0000-000000000000}"/>
          </ac:spMkLst>
        </pc:spChg>
        <pc:spChg chg="mod">
          <ac:chgData name="Jo Laucirica" userId="" providerId="" clId="Web-{33F49C84-08A9-48A8-97FB-A5E08ED6D73E}" dt="2024-05-15T17:11:16.684" v="18" actId="1076"/>
          <ac:spMkLst>
            <pc:docMk/>
            <pc:sldMk cId="0" sldId="257"/>
            <ac:spMk id="7" creationId="{00000000-0000-0000-0000-000000000000}"/>
          </ac:spMkLst>
        </pc:spChg>
        <pc:spChg chg="mod">
          <ac:chgData name="Jo Laucirica" userId="" providerId="" clId="Web-{33F49C84-08A9-48A8-97FB-A5E08ED6D73E}" dt="2024-05-15T17:11:16.715" v="19" actId="1076"/>
          <ac:spMkLst>
            <pc:docMk/>
            <pc:sldMk cId="0" sldId="257"/>
            <ac:spMk id="8" creationId="{00000000-0000-0000-0000-000000000000}"/>
          </ac:spMkLst>
        </pc:spChg>
        <pc:spChg chg="mod">
          <ac:chgData name="Jo Laucirica" userId="" providerId="" clId="Web-{33F49C84-08A9-48A8-97FB-A5E08ED6D73E}" dt="2024-05-15T17:11:52.841" v="41" actId="1076"/>
          <ac:spMkLst>
            <pc:docMk/>
            <pc:sldMk cId="0" sldId="257"/>
            <ac:spMk id="9" creationId="{00000000-0000-0000-0000-000000000000}"/>
          </ac:spMkLst>
        </pc:spChg>
        <pc:spChg chg="mod">
          <ac:chgData name="Jo Laucirica" userId="" providerId="" clId="Web-{33F49C84-08A9-48A8-97FB-A5E08ED6D73E}" dt="2024-05-15T17:11:52.857" v="42" actId="1076"/>
          <ac:spMkLst>
            <pc:docMk/>
            <pc:sldMk cId="0" sldId="257"/>
            <ac:spMk id="10" creationId="{00000000-0000-0000-0000-000000000000}"/>
          </ac:spMkLst>
        </pc:spChg>
        <pc:spChg chg="mod">
          <ac:chgData name="Jo Laucirica" userId="" providerId="" clId="Web-{33F49C84-08A9-48A8-97FB-A5E08ED6D73E}" dt="2024-05-15T17:11:52.888" v="43" actId="1076"/>
          <ac:spMkLst>
            <pc:docMk/>
            <pc:sldMk cId="0" sldId="257"/>
            <ac:spMk id="11" creationId="{00000000-0000-0000-0000-000000000000}"/>
          </ac:spMkLst>
        </pc:spChg>
        <pc:spChg chg="mod">
          <ac:chgData name="Jo Laucirica" userId="" providerId="" clId="Web-{33F49C84-08A9-48A8-97FB-A5E08ED6D73E}" dt="2024-05-15T17:11:52.935" v="44" actId="1076"/>
          <ac:spMkLst>
            <pc:docMk/>
            <pc:sldMk cId="0" sldId="257"/>
            <ac:spMk id="12" creationId="{00000000-0000-0000-0000-000000000000}"/>
          </ac:spMkLst>
        </pc:spChg>
        <pc:spChg chg="mod">
          <ac:chgData name="Jo Laucirica" userId="" providerId="" clId="Web-{33F49C84-08A9-48A8-97FB-A5E08ED6D73E}" dt="2024-05-15T17:11:16.730" v="20" actId="1076"/>
          <ac:spMkLst>
            <pc:docMk/>
            <pc:sldMk cId="0" sldId="257"/>
            <ac:spMk id="13" creationId="{00000000-0000-0000-0000-000000000000}"/>
          </ac:spMkLst>
        </pc:spChg>
        <pc:spChg chg="mod">
          <ac:chgData name="Jo Laucirica" userId="" providerId="" clId="Web-{33F49C84-08A9-48A8-97FB-A5E08ED6D73E}" dt="2024-05-15T17:11:16.746" v="21" actId="1076"/>
          <ac:spMkLst>
            <pc:docMk/>
            <pc:sldMk cId="0" sldId="257"/>
            <ac:spMk id="14" creationId="{00000000-0000-0000-0000-000000000000}"/>
          </ac:spMkLst>
        </pc:spChg>
        <pc:spChg chg="mod">
          <ac:chgData name="Jo Laucirica" userId="" providerId="" clId="Web-{33F49C84-08A9-48A8-97FB-A5E08ED6D73E}" dt="2024-05-15T17:11:16.762" v="22" actId="1076"/>
          <ac:spMkLst>
            <pc:docMk/>
            <pc:sldMk cId="0" sldId="257"/>
            <ac:spMk id="15" creationId="{00000000-0000-0000-0000-000000000000}"/>
          </ac:spMkLst>
        </pc:spChg>
        <pc:spChg chg="mod">
          <ac:chgData name="Jo Laucirica" userId="" providerId="" clId="Web-{33F49C84-08A9-48A8-97FB-A5E08ED6D73E}" dt="2024-05-15T17:11:16.793" v="23" actId="1076"/>
          <ac:spMkLst>
            <pc:docMk/>
            <pc:sldMk cId="0" sldId="257"/>
            <ac:spMk id="16" creationId="{00000000-0000-0000-0000-000000000000}"/>
          </ac:spMkLst>
        </pc:spChg>
        <pc:spChg chg="mod">
          <ac:chgData name="Jo Laucirica" userId="" providerId="" clId="Web-{33F49C84-08A9-48A8-97FB-A5E08ED6D73E}" dt="2024-05-15T17:12:01.592" v="45" actId="1076"/>
          <ac:spMkLst>
            <pc:docMk/>
            <pc:sldMk cId="0" sldId="257"/>
            <ac:spMk id="17" creationId="{00000000-0000-0000-0000-000000000000}"/>
          </ac:spMkLst>
        </pc:spChg>
        <pc:spChg chg="mod">
          <ac:chgData name="Jo Laucirica" userId="" providerId="" clId="Web-{33F49C84-08A9-48A8-97FB-A5E08ED6D73E}" dt="2024-05-15T17:12:01.607" v="46" actId="1076"/>
          <ac:spMkLst>
            <pc:docMk/>
            <pc:sldMk cId="0" sldId="257"/>
            <ac:spMk id="18" creationId="{00000000-0000-0000-0000-000000000000}"/>
          </ac:spMkLst>
        </pc:spChg>
        <pc:spChg chg="mod">
          <ac:chgData name="Jo Laucirica" userId="" providerId="" clId="Web-{33F49C84-08A9-48A8-97FB-A5E08ED6D73E}" dt="2024-05-15T17:12:01.623" v="47" actId="1076"/>
          <ac:spMkLst>
            <pc:docMk/>
            <pc:sldMk cId="0" sldId="257"/>
            <ac:spMk id="19" creationId="{00000000-0000-0000-0000-000000000000}"/>
          </ac:spMkLst>
        </pc:spChg>
        <pc:spChg chg="mod">
          <ac:chgData name="Jo Laucirica" userId="" providerId="" clId="Web-{33F49C84-08A9-48A8-97FB-A5E08ED6D73E}" dt="2024-05-15T17:12:01.670" v="48" actId="1076"/>
          <ac:spMkLst>
            <pc:docMk/>
            <pc:sldMk cId="0" sldId="257"/>
            <ac:spMk id="20" creationId="{00000000-0000-0000-0000-000000000000}"/>
          </ac:spMkLst>
        </pc:spChg>
        <pc:spChg chg="mod">
          <ac:chgData name="Jo Laucirica" userId="" providerId="" clId="Web-{33F49C84-08A9-48A8-97FB-A5E08ED6D73E}" dt="2024-05-15T17:24:12.105" v="221" actId="1076"/>
          <ac:spMkLst>
            <pc:docMk/>
            <pc:sldMk cId="0" sldId="257"/>
            <ac:spMk id="22" creationId="{3C91859F-3554-1628-0C4C-45CBB14633B4}"/>
          </ac:spMkLst>
        </pc:spChg>
      </pc:sldChg>
      <pc:sldChg chg="addSp delSp modSp">
        <pc:chgData name="Jo Laucirica" userId="" providerId="" clId="Web-{33F49C84-08A9-48A8-97FB-A5E08ED6D73E}" dt="2024-05-15T17:24:34.153" v="225"/>
        <pc:sldMkLst>
          <pc:docMk/>
          <pc:sldMk cId="0" sldId="258"/>
        </pc:sldMkLst>
        <pc:spChg chg="del">
          <ac:chgData name="Jo Laucirica" userId="" providerId="" clId="Web-{33F49C84-08A9-48A8-97FB-A5E08ED6D73E}" dt="2024-05-15T17:14:09.222" v="87"/>
          <ac:spMkLst>
            <pc:docMk/>
            <pc:sldMk cId="0" sldId="258"/>
            <ac:spMk id="5" creationId="{00000000-0000-0000-0000-000000000000}"/>
          </ac:spMkLst>
        </pc:spChg>
        <pc:spChg chg="mod">
          <ac:chgData name="Jo Laucirica" userId="" providerId="" clId="Web-{33F49C84-08A9-48A8-97FB-A5E08ED6D73E}" dt="2024-05-15T17:21:35.412" v="191"/>
          <ac:spMkLst>
            <pc:docMk/>
            <pc:sldMk cId="0" sldId="258"/>
            <ac:spMk id="6" creationId="{00000000-0000-0000-0000-000000000000}"/>
          </ac:spMkLst>
        </pc:spChg>
        <pc:spChg chg="mod">
          <ac:chgData name="Jo Laucirica" userId="" providerId="" clId="Web-{33F49C84-08A9-48A8-97FB-A5E08ED6D73E}" dt="2024-05-15T17:21:35.412" v="190"/>
          <ac:spMkLst>
            <pc:docMk/>
            <pc:sldMk cId="0" sldId="258"/>
            <ac:spMk id="7" creationId="{00000000-0000-0000-0000-000000000000}"/>
          </ac:spMkLst>
        </pc:spChg>
        <pc:spChg chg="mod">
          <ac:chgData name="Jo Laucirica" userId="" providerId="" clId="Web-{33F49C84-08A9-48A8-97FB-A5E08ED6D73E}" dt="2024-05-15T17:21:35.412" v="189"/>
          <ac:spMkLst>
            <pc:docMk/>
            <pc:sldMk cId="0" sldId="258"/>
            <ac:spMk id="8" creationId="{00000000-0000-0000-0000-000000000000}"/>
          </ac:spMkLst>
        </pc:spChg>
        <pc:spChg chg="mod">
          <ac:chgData name="Jo Laucirica" userId="" providerId="" clId="Web-{33F49C84-08A9-48A8-97FB-A5E08ED6D73E}" dt="2024-05-15T17:21:35.412" v="187"/>
          <ac:spMkLst>
            <pc:docMk/>
            <pc:sldMk cId="0" sldId="258"/>
            <ac:spMk id="9" creationId="{00000000-0000-0000-0000-000000000000}"/>
          </ac:spMkLst>
        </pc:spChg>
        <pc:spChg chg="mod ord">
          <ac:chgData name="Jo Laucirica" userId="" providerId="" clId="Web-{33F49C84-08A9-48A8-97FB-A5E08ED6D73E}" dt="2024-05-15T17:21:35.412" v="184"/>
          <ac:spMkLst>
            <pc:docMk/>
            <pc:sldMk cId="0" sldId="258"/>
            <ac:spMk id="10" creationId="{00000000-0000-0000-0000-000000000000}"/>
          </ac:spMkLst>
        </pc:spChg>
        <pc:spChg chg="mod ord">
          <ac:chgData name="Jo Laucirica" userId="" providerId="" clId="Web-{33F49C84-08A9-48A8-97FB-A5E08ED6D73E}" dt="2024-05-15T17:21:35.412" v="183"/>
          <ac:spMkLst>
            <pc:docMk/>
            <pc:sldMk cId="0" sldId="258"/>
            <ac:spMk id="11" creationId="{00000000-0000-0000-0000-000000000000}"/>
          </ac:spMkLst>
        </pc:spChg>
        <pc:spChg chg="mod">
          <ac:chgData name="Jo Laucirica" userId="" providerId="" clId="Web-{33F49C84-08A9-48A8-97FB-A5E08ED6D73E}" dt="2024-05-15T17:21:35.412" v="186"/>
          <ac:spMkLst>
            <pc:docMk/>
            <pc:sldMk cId="0" sldId="258"/>
            <ac:spMk id="12" creationId="{00000000-0000-0000-0000-000000000000}"/>
          </ac:spMkLst>
        </pc:spChg>
        <pc:spChg chg="mod ord">
          <ac:chgData name="Jo Laucirica" userId="" providerId="" clId="Web-{33F49C84-08A9-48A8-97FB-A5E08ED6D73E}" dt="2024-05-15T17:21:35.412" v="188"/>
          <ac:spMkLst>
            <pc:docMk/>
            <pc:sldMk cId="0" sldId="258"/>
            <ac:spMk id="13" creationId="{00000000-0000-0000-0000-000000000000}"/>
          </ac:spMkLst>
        </pc:spChg>
        <pc:spChg chg="mod ord">
          <ac:chgData name="Jo Laucirica" userId="" providerId="" clId="Web-{33F49C84-08A9-48A8-97FB-A5E08ED6D73E}" dt="2024-05-15T17:21:35.412" v="185"/>
          <ac:spMkLst>
            <pc:docMk/>
            <pc:sldMk cId="0" sldId="258"/>
            <ac:spMk id="14" creationId="{00000000-0000-0000-0000-000000000000}"/>
          </ac:spMkLst>
        </pc:spChg>
        <pc:spChg chg="mod ord">
          <ac:chgData name="Jo Laucirica" userId="" providerId="" clId="Web-{33F49C84-08A9-48A8-97FB-A5E08ED6D73E}" dt="2024-05-15T17:21:35.412" v="182"/>
          <ac:spMkLst>
            <pc:docMk/>
            <pc:sldMk cId="0" sldId="258"/>
            <ac:spMk id="15" creationId="{00000000-0000-0000-0000-000000000000}"/>
          </ac:spMkLst>
        </pc:spChg>
        <pc:spChg chg="mod ord">
          <ac:chgData name="Jo Laucirica" userId="" providerId="" clId="Web-{33F49C84-08A9-48A8-97FB-A5E08ED6D73E}" dt="2024-05-15T17:21:35.412" v="181"/>
          <ac:spMkLst>
            <pc:docMk/>
            <pc:sldMk cId="0" sldId="258"/>
            <ac:spMk id="16" creationId="{00000000-0000-0000-0000-000000000000}"/>
          </ac:spMkLst>
        </pc:spChg>
        <pc:spChg chg="mod ord">
          <ac:chgData name="Jo Laucirica" userId="" providerId="" clId="Web-{33F49C84-08A9-48A8-97FB-A5E08ED6D73E}" dt="2024-05-15T17:21:35.412" v="180"/>
          <ac:spMkLst>
            <pc:docMk/>
            <pc:sldMk cId="0" sldId="258"/>
            <ac:spMk id="17" creationId="{00000000-0000-0000-0000-000000000000}"/>
          </ac:spMkLst>
        </pc:spChg>
        <pc:spChg chg="mod ord">
          <ac:chgData name="Jo Laucirica" userId="" providerId="" clId="Web-{33F49C84-08A9-48A8-97FB-A5E08ED6D73E}" dt="2024-05-15T17:21:35.412" v="179"/>
          <ac:spMkLst>
            <pc:docMk/>
            <pc:sldMk cId="0" sldId="258"/>
            <ac:spMk id="18" creationId="{00000000-0000-0000-0000-000000000000}"/>
          </ac:spMkLst>
        </pc:spChg>
        <pc:spChg chg="mod ord">
          <ac:chgData name="Jo Laucirica" userId="" providerId="" clId="Web-{33F49C84-08A9-48A8-97FB-A5E08ED6D73E}" dt="2024-05-15T17:21:35.412" v="178"/>
          <ac:spMkLst>
            <pc:docMk/>
            <pc:sldMk cId="0" sldId="258"/>
            <ac:spMk id="19" creationId="{00000000-0000-0000-0000-000000000000}"/>
          </ac:spMkLst>
        </pc:spChg>
        <pc:spChg chg="mod">
          <ac:chgData name="Jo Laucirica" userId="" providerId="" clId="Web-{33F49C84-08A9-48A8-97FB-A5E08ED6D73E}" dt="2024-05-15T17:21:35.412" v="177"/>
          <ac:spMkLst>
            <pc:docMk/>
            <pc:sldMk cId="0" sldId="258"/>
            <ac:spMk id="20" creationId="{00000000-0000-0000-0000-000000000000}"/>
          </ac:spMkLst>
        </pc:spChg>
        <pc:spChg chg="mod">
          <ac:chgData name="Jo Laucirica" userId="" providerId="" clId="Web-{33F49C84-08A9-48A8-97FB-A5E08ED6D73E}" dt="2024-05-15T17:21:35.412" v="176"/>
          <ac:spMkLst>
            <pc:docMk/>
            <pc:sldMk cId="0" sldId="258"/>
            <ac:spMk id="21" creationId="{00000000-0000-0000-0000-000000000000}"/>
          </ac:spMkLst>
        </pc:spChg>
        <pc:spChg chg="mod ord">
          <ac:chgData name="Jo Laucirica" userId="" providerId="" clId="Web-{33F49C84-08A9-48A8-97FB-A5E08ED6D73E}" dt="2024-05-15T17:24:34.153" v="225"/>
          <ac:spMkLst>
            <pc:docMk/>
            <pc:sldMk cId="0" sldId="258"/>
            <ac:spMk id="23" creationId="{CC6AA344-2C05-1971-E74F-EFA53DB83AA6}"/>
          </ac:spMkLst>
        </pc:spChg>
        <pc:picChg chg="add del mod ord modCrop">
          <ac:chgData name="Jo Laucirica" userId="" providerId="" clId="Web-{33F49C84-08A9-48A8-97FB-A5E08ED6D73E}" dt="2024-05-15T17:21:43.271" v="192"/>
          <ac:picMkLst>
            <pc:docMk/>
            <pc:sldMk cId="0" sldId="258"/>
            <ac:picMk id="2" creationId="{8E93AEF1-4EA0-1F0A-918E-ECA46B82A217}"/>
          </ac:picMkLst>
        </pc:picChg>
      </pc:sldChg>
      <pc:sldChg chg="delSp modSp">
        <pc:chgData name="Jo Laucirica" userId="" providerId="" clId="Web-{33F49C84-08A9-48A8-97FB-A5E08ED6D73E}" dt="2024-05-15T17:25:19.436" v="233" actId="1076"/>
        <pc:sldMkLst>
          <pc:docMk/>
          <pc:sldMk cId="0" sldId="259"/>
        </pc:sldMkLst>
        <pc:spChg chg="del">
          <ac:chgData name="Jo Laucirica" userId="" providerId="" clId="Web-{33F49C84-08A9-48A8-97FB-A5E08ED6D73E}" dt="2024-05-15T17:22:21.226" v="193"/>
          <ac:spMkLst>
            <pc:docMk/>
            <pc:sldMk cId="0" sldId="259"/>
            <ac:spMk id="4" creationId="{00000000-0000-0000-0000-000000000000}"/>
          </ac:spMkLst>
        </pc:spChg>
        <pc:spChg chg="mod">
          <ac:chgData name="Jo Laucirica" userId="" providerId="" clId="Web-{33F49C84-08A9-48A8-97FB-A5E08ED6D73E}" dt="2024-05-15T17:23:08.118" v="207" actId="1076"/>
          <ac:spMkLst>
            <pc:docMk/>
            <pc:sldMk cId="0" sldId="259"/>
            <ac:spMk id="5" creationId="{00000000-0000-0000-0000-000000000000}"/>
          </ac:spMkLst>
        </pc:spChg>
        <pc:spChg chg="mod">
          <ac:chgData name="Jo Laucirica" userId="" providerId="" clId="Web-{33F49C84-08A9-48A8-97FB-A5E08ED6D73E}" dt="2024-05-15T17:23:08.150" v="208" actId="1076"/>
          <ac:spMkLst>
            <pc:docMk/>
            <pc:sldMk cId="0" sldId="259"/>
            <ac:spMk id="6" creationId="{00000000-0000-0000-0000-000000000000}"/>
          </ac:spMkLst>
        </pc:spChg>
        <pc:spChg chg="mod">
          <ac:chgData name="Jo Laucirica" userId="" providerId="" clId="Web-{33F49C84-08A9-48A8-97FB-A5E08ED6D73E}" dt="2024-05-15T17:23:08.228" v="211" actId="1076"/>
          <ac:spMkLst>
            <pc:docMk/>
            <pc:sldMk cId="0" sldId="259"/>
            <ac:spMk id="7" creationId="{00000000-0000-0000-0000-000000000000}"/>
          </ac:spMkLst>
        </pc:spChg>
        <pc:spChg chg="mod">
          <ac:chgData name="Jo Laucirica" userId="" providerId="" clId="Web-{33F49C84-08A9-48A8-97FB-A5E08ED6D73E}" dt="2024-05-15T17:23:08.181" v="209" actId="1076"/>
          <ac:spMkLst>
            <pc:docMk/>
            <pc:sldMk cId="0" sldId="259"/>
            <ac:spMk id="8" creationId="{00000000-0000-0000-0000-000000000000}"/>
          </ac:spMkLst>
        </pc:spChg>
        <pc:spChg chg="mod">
          <ac:chgData name="Jo Laucirica" userId="" providerId="" clId="Web-{33F49C84-08A9-48A8-97FB-A5E08ED6D73E}" dt="2024-05-15T17:23:08.243" v="212" actId="1076"/>
          <ac:spMkLst>
            <pc:docMk/>
            <pc:sldMk cId="0" sldId="259"/>
            <ac:spMk id="9" creationId="{00000000-0000-0000-0000-000000000000}"/>
          </ac:spMkLst>
        </pc:spChg>
        <pc:spChg chg="mod">
          <ac:chgData name="Jo Laucirica" userId="" providerId="" clId="Web-{33F49C84-08A9-48A8-97FB-A5E08ED6D73E}" dt="2024-05-15T17:23:08.212" v="210" actId="1076"/>
          <ac:spMkLst>
            <pc:docMk/>
            <pc:sldMk cId="0" sldId="259"/>
            <ac:spMk id="10" creationId="{00000000-0000-0000-0000-000000000000}"/>
          </ac:spMkLst>
        </pc:spChg>
        <pc:spChg chg="mod">
          <ac:chgData name="Jo Laucirica" userId="" providerId="" clId="Web-{33F49C84-08A9-48A8-97FB-A5E08ED6D73E}" dt="2024-05-15T17:25:19.436" v="233" actId="1076"/>
          <ac:spMkLst>
            <pc:docMk/>
            <pc:sldMk cId="0" sldId="259"/>
            <ac:spMk id="12" creationId="{4F94B6D7-418F-B0CE-BD80-B937B79D59F9}"/>
          </ac:spMkLst>
        </pc:spChg>
      </pc:sldChg>
      <pc:sldChg chg="modSp">
        <pc:chgData name="Jo Laucirica" userId="" providerId="" clId="Web-{33F49C84-08A9-48A8-97FB-A5E08ED6D73E}" dt="2024-05-15T17:25:39.125" v="235" actId="1076"/>
        <pc:sldMkLst>
          <pc:docMk/>
          <pc:sldMk cId="0" sldId="260"/>
        </pc:sldMkLst>
        <pc:spChg chg="mod">
          <ac:chgData name="Jo Laucirica" userId="" providerId="" clId="Web-{33F49C84-08A9-48A8-97FB-A5E08ED6D73E}" dt="2024-05-15T17:25:39.125" v="235" actId="1076"/>
          <ac:spMkLst>
            <pc:docMk/>
            <pc:sldMk cId="0" sldId="260"/>
            <ac:spMk id="23" creationId="{0E57A5F0-6C95-119C-36C0-82754EE88F94}"/>
          </ac:spMkLst>
        </pc:spChg>
      </pc:sldChg>
      <pc:sldChg chg="modSp">
        <pc:chgData name="Jo Laucirica" userId="" providerId="" clId="Web-{33F49C84-08A9-48A8-97FB-A5E08ED6D73E}" dt="2024-05-15T17:24:27.700" v="223" actId="1076"/>
        <pc:sldMkLst>
          <pc:docMk/>
          <pc:sldMk cId="2146485953" sldId="264"/>
        </pc:sldMkLst>
        <pc:spChg chg="mod">
          <ac:chgData name="Jo Laucirica" userId="" providerId="" clId="Web-{33F49C84-08A9-48A8-97FB-A5E08ED6D73E}" dt="2024-05-15T17:24:27.700" v="223" actId="1076"/>
          <ac:spMkLst>
            <pc:docMk/>
            <pc:sldMk cId="2146485953" sldId="264"/>
            <ac:spMk id="2" creationId="{A04AB729-5B87-91D9-5ECD-CB9031D84320}"/>
          </ac:spMkLst>
        </pc:spChg>
        <pc:spChg chg="mod">
          <ac:chgData name="Jo Laucirica" userId="" providerId="" clId="Web-{33F49C84-08A9-48A8-97FB-A5E08ED6D73E}" dt="2024-05-15T17:12:20.639" v="49" actId="1076"/>
          <ac:spMkLst>
            <pc:docMk/>
            <pc:sldMk cId="2146485953" sldId="264"/>
            <ac:spMk id="4" creationId="{8E28C1AA-4B5E-0CF3-0DFF-145D2AF32112}"/>
          </ac:spMkLst>
        </pc:spChg>
      </pc:sldChg>
      <pc:sldChg chg="modSp">
        <pc:chgData name="Jo Laucirica" userId="" providerId="" clId="Web-{33F49C84-08A9-48A8-97FB-A5E08ED6D73E}" dt="2024-05-15T17:25:04.764" v="231" actId="1076"/>
        <pc:sldMkLst>
          <pc:docMk/>
          <pc:sldMk cId="3894101113" sldId="265"/>
        </pc:sldMkLst>
        <pc:spChg chg="mod">
          <ac:chgData name="Jo Laucirica" userId="" providerId="" clId="Web-{33F49C84-08A9-48A8-97FB-A5E08ED6D73E}" dt="2024-05-15T17:25:04.764" v="231" actId="1076"/>
          <ac:spMkLst>
            <pc:docMk/>
            <pc:sldMk cId="3894101113" sldId="265"/>
            <ac:spMk id="2" creationId="{A04AB729-5B87-91D9-5ECD-CB9031D84320}"/>
          </ac:spMkLst>
        </pc:spChg>
      </pc:sldChg>
      <pc:sldChg chg="modSp">
        <pc:chgData name="Jo Laucirica" userId="" providerId="" clId="Web-{33F49C84-08A9-48A8-97FB-A5E08ED6D73E}" dt="2024-05-15T17:28:08.474" v="241" actId="1076"/>
        <pc:sldMkLst>
          <pc:docMk/>
          <pc:sldMk cId="502626371" sldId="268"/>
        </pc:sldMkLst>
        <pc:spChg chg="mod">
          <ac:chgData name="Jo Laucirica" userId="" providerId="" clId="Web-{33F49C84-08A9-48A8-97FB-A5E08ED6D73E}" dt="2024-05-15T17:28:01.771" v="240" actId="1076"/>
          <ac:spMkLst>
            <pc:docMk/>
            <pc:sldMk cId="502626371" sldId="268"/>
            <ac:spMk id="2" creationId="{41F10BF8-6A66-6E6C-A954-CA131A648B61}"/>
          </ac:spMkLst>
        </pc:spChg>
        <pc:spChg chg="mod">
          <ac:chgData name="Jo Laucirica" userId="" providerId="" clId="Web-{33F49C84-08A9-48A8-97FB-A5E08ED6D73E}" dt="2024-05-15T17:28:08.474" v="241" actId="1076"/>
          <ac:spMkLst>
            <pc:docMk/>
            <pc:sldMk cId="502626371" sldId="268"/>
            <ac:spMk id="9" creationId="{7A908828-66B3-3D51-4DA2-17521D2BA44C}"/>
          </ac:spMkLst>
        </pc:spChg>
      </pc:sldChg>
    </pc:docChg>
  </pc:docChgLst>
  <pc:docChgLst>
    <pc:chgData name="Alora Martin" clId="Web-{5D243F26-4113-4CDF-8AFE-B74F0CDCAA03}"/>
    <pc:docChg chg="addSld modSld">
      <pc:chgData name="Alora Martin" userId="" providerId="" clId="Web-{5D243F26-4113-4CDF-8AFE-B74F0CDCAA03}" dt="2024-05-14T17:18:19.517" v="63" actId="20577"/>
      <pc:docMkLst>
        <pc:docMk/>
      </pc:docMkLst>
      <pc:sldChg chg="modSp">
        <pc:chgData name="Alora Martin" userId="" providerId="" clId="Web-{5D243F26-4113-4CDF-8AFE-B74F0CDCAA03}" dt="2024-05-14T17:15:27.839" v="5" actId="1076"/>
        <pc:sldMkLst>
          <pc:docMk/>
          <pc:sldMk cId="0" sldId="259"/>
        </pc:sldMkLst>
        <pc:spChg chg="mod">
          <ac:chgData name="Alora Martin" userId="" providerId="" clId="Web-{5D243F26-4113-4CDF-8AFE-B74F0CDCAA03}" dt="2024-05-14T17:15:27.745" v="0" actId="1076"/>
          <ac:spMkLst>
            <pc:docMk/>
            <pc:sldMk cId="0" sldId="259"/>
            <ac:spMk id="5" creationId="{00000000-0000-0000-0000-000000000000}"/>
          </ac:spMkLst>
        </pc:spChg>
        <pc:spChg chg="mod">
          <ac:chgData name="Alora Martin" userId="" providerId="" clId="Web-{5D243F26-4113-4CDF-8AFE-B74F0CDCAA03}" dt="2024-05-14T17:15:27.776" v="1" actId="1076"/>
          <ac:spMkLst>
            <pc:docMk/>
            <pc:sldMk cId="0" sldId="259"/>
            <ac:spMk id="6" creationId="{00000000-0000-0000-0000-000000000000}"/>
          </ac:spMkLst>
        </pc:spChg>
        <pc:spChg chg="mod">
          <ac:chgData name="Alora Martin" userId="" providerId="" clId="Web-{5D243F26-4113-4CDF-8AFE-B74F0CDCAA03}" dt="2024-05-14T17:15:27.776" v="2" actId="1076"/>
          <ac:spMkLst>
            <pc:docMk/>
            <pc:sldMk cId="0" sldId="259"/>
            <ac:spMk id="7" creationId="{00000000-0000-0000-0000-000000000000}"/>
          </ac:spMkLst>
        </pc:spChg>
        <pc:spChg chg="mod">
          <ac:chgData name="Alora Martin" userId="" providerId="" clId="Web-{5D243F26-4113-4CDF-8AFE-B74F0CDCAA03}" dt="2024-05-14T17:15:27.808" v="3" actId="1076"/>
          <ac:spMkLst>
            <pc:docMk/>
            <pc:sldMk cId="0" sldId="259"/>
            <ac:spMk id="8" creationId="{00000000-0000-0000-0000-000000000000}"/>
          </ac:spMkLst>
        </pc:spChg>
        <pc:spChg chg="mod">
          <ac:chgData name="Alora Martin" userId="" providerId="" clId="Web-{5D243F26-4113-4CDF-8AFE-B74F0CDCAA03}" dt="2024-05-14T17:15:27.808" v="4" actId="1076"/>
          <ac:spMkLst>
            <pc:docMk/>
            <pc:sldMk cId="0" sldId="259"/>
            <ac:spMk id="9" creationId="{00000000-0000-0000-0000-000000000000}"/>
          </ac:spMkLst>
        </pc:spChg>
        <pc:spChg chg="mod">
          <ac:chgData name="Alora Martin" userId="" providerId="" clId="Web-{5D243F26-4113-4CDF-8AFE-B74F0CDCAA03}" dt="2024-05-14T17:15:27.839" v="5" actId="1076"/>
          <ac:spMkLst>
            <pc:docMk/>
            <pc:sldMk cId="0" sldId="259"/>
            <ac:spMk id="10" creationId="{00000000-0000-0000-0000-000000000000}"/>
          </ac:spMkLst>
        </pc:spChg>
      </pc:sldChg>
      <pc:sldChg chg="modSp">
        <pc:chgData name="Alora Martin" userId="" providerId="" clId="Web-{5D243F26-4113-4CDF-8AFE-B74F0CDCAA03}" dt="2024-05-14T17:15:57.715" v="9" actId="1076"/>
        <pc:sldMkLst>
          <pc:docMk/>
          <pc:sldMk cId="0" sldId="261"/>
        </pc:sldMkLst>
        <pc:spChg chg="mod">
          <ac:chgData name="Alora Martin" userId="" providerId="" clId="Web-{5D243F26-4113-4CDF-8AFE-B74F0CDCAA03}" dt="2024-05-14T17:15:53.433" v="8" actId="1076"/>
          <ac:spMkLst>
            <pc:docMk/>
            <pc:sldMk cId="0" sldId="261"/>
            <ac:spMk id="6" creationId="{00000000-0000-0000-0000-000000000000}"/>
          </ac:spMkLst>
        </pc:spChg>
        <pc:spChg chg="mod">
          <ac:chgData name="Alora Martin" userId="" providerId="" clId="Web-{5D243F26-4113-4CDF-8AFE-B74F0CDCAA03}" dt="2024-05-14T17:15:57.715" v="9" actId="1076"/>
          <ac:spMkLst>
            <pc:docMk/>
            <pc:sldMk cId="0" sldId="261"/>
            <ac:spMk id="7" creationId="{00000000-0000-0000-0000-000000000000}"/>
          </ac:spMkLst>
        </pc:spChg>
        <pc:spChg chg="mod">
          <ac:chgData name="Alora Martin" userId="" providerId="" clId="Web-{5D243F26-4113-4CDF-8AFE-B74F0CDCAA03}" dt="2024-05-14T17:15:53.433" v="7" actId="1076"/>
          <ac:spMkLst>
            <pc:docMk/>
            <pc:sldMk cId="0" sldId="261"/>
            <ac:spMk id="8" creationId="{00000000-0000-0000-0000-000000000000}"/>
          </ac:spMkLst>
        </pc:spChg>
      </pc:sldChg>
      <pc:sldChg chg="modSp">
        <pc:chgData name="Alora Martin" userId="" providerId="" clId="Web-{5D243F26-4113-4CDF-8AFE-B74F0CDCAA03}" dt="2024-05-14T17:16:42.107" v="19" actId="1076"/>
        <pc:sldMkLst>
          <pc:docMk/>
          <pc:sldMk cId="2146485953" sldId="264"/>
        </pc:sldMkLst>
        <pc:spChg chg="mod">
          <ac:chgData name="Alora Martin" userId="" providerId="" clId="Web-{5D243F26-4113-4CDF-8AFE-B74F0CDCAA03}" dt="2024-05-14T17:16:42.107" v="19" actId="1076"/>
          <ac:spMkLst>
            <pc:docMk/>
            <pc:sldMk cId="2146485953" sldId="264"/>
            <ac:spMk id="4" creationId="{8E28C1AA-4B5E-0CF3-0DFF-145D2AF32112}"/>
          </ac:spMkLst>
        </pc:spChg>
      </pc:sldChg>
      <pc:sldChg chg="modSp">
        <pc:chgData name="Alora Martin" userId="" providerId="" clId="Web-{5D243F26-4113-4CDF-8AFE-B74F0CDCAA03}" dt="2024-05-14T17:16:19.794" v="14" actId="1076"/>
        <pc:sldMkLst>
          <pc:docMk/>
          <pc:sldMk cId="3894101113" sldId="265"/>
        </pc:sldMkLst>
        <pc:spChg chg="mod">
          <ac:chgData name="Alora Martin" userId="" providerId="" clId="Web-{5D243F26-4113-4CDF-8AFE-B74F0CDCAA03}" dt="2024-05-14T17:16:19.794" v="14" actId="1076"/>
          <ac:spMkLst>
            <pc:docMk/>
            <pc:sldMk cId="3894101113" sldId="265"/>
            <ac:spMk id="4" creationId="{8E28C1AA-4B5E-0CF3-0DFF-145D2AF32112}"/>
          </ac:spMkLst>
        </pc:spChg>
      </pc:sldChg>
      <pc:sldChg chg="modSp">
        <pc:chgData name="Alora Martin" userId="" providerId="" clId="Web-{5D243F26-4113-4CDF-8AFE-B74F0CDCAA03}" dt="2024-05-14T17:16:13.403" v="12" actId="1076"/>
        <pc:sldMkLst>
          <pc:docMk/>
          <pc:sldMk cId="2549299696" sldId="266"/>
        </pc:sldMkLst>
        <pc:spChg chg="mod">
          <ac:chgData name="Alora Martin" userId="" providerId="" clId="Web-{5D243F26-4113-4CDF-8AFE-B74F0CDCAA03}" dt="2024-05-14T17:16:13.403" v="12" actId="1076"/>
          <ac:spMkLst>
            <pc:docMk/>
            <pc:sldMk cId="2549299696" sldId="266"/>
            <ac:spMk id="4" creationId="{8E28C1AA-4B5E-0CF3-0DFF-145D2AF32112}"/>
          </ac:spMkLst>
        </pc:spChg>
      </pc:sldChg>
      <pc:sldChg chg="modSp">
        <pc:chgData name="Alora Martin" userId="" providerId="" clId="Web-{5D243F26-4113-4CDF-8AFE-B74F0CDCAA03}" dt="2024-05-14T17:16:58.201" v="21"/>
        <pc:sldMkLst>
          <pc:docMk/>
          <pc:sldMk cId="502626371" sldId="268"/>
        </pc:sldMkLst>
        <pc:spChg chg="mod">
          <ac:chgData name="Alora Martin" userId="" providerId="" clId="Web-{5D243F26-4113-4CDF-8AFE-B74F0CDCAA03}" dt="2024-05-14T17:16:58.201" v="21"/>
          <ac:spMkLst>
            <pc:docMk/>
            <pc:sldMk cId="502626371" sldId="268"/>
            <ac:spMk id="2" creationId="{41F10BF8-6A66-6E6C-A954-CA131A648B61}"/>
          </ac:spMkLst>
        </pc:spChg>
      </pc:sldChg>
      <pc:sldChg chg="addSp delSp modSp new mod modClrScheme chgLayout">
        <pc:chgData name="Alora Martin" userId="" providerId="" clId="Web-{5D243F26-4113-4CDF-8AFE-B74F0CDCAA03}" dt="2024-05-14T17:18:19.517" v="63" actId="20577"/>
        <pc:sldMkLst>
          <pc:docMk/>
          <pc:sldMk cId="2162561322" sldId="269"/>
        </pc:sldMkLst>
        <pc:spChg chg="del">
          <ac:chgData name="Alora Martin" userId="" providerId="" clId="Web-{5D243F26-4113-4CDF-8AFE-B74F0CDCAA03}" dt="2024-05-14T17:17:23.671" v="23"/>
          <ac:spMkLst>
            <pc:docMk/>
            <pc:sldMk cId="2162561322" sldId="269"/>
            <ac:spMk id="2" creationId="{AA19F42C-01E3-47F2-42BA-32A12C737C45}"/>
          </ac:spMkLst>
        </pc:spChg>
        <pc:spChg chg="add mod">
          <ac:chgData name="Alora Martin" userId="" providerId="" clId="Web-{5D243F26-4113-4CDF-8AFE-B74F0CDCAA03}" dt="2024-05-14T17:17:51.391" v="36" actId="20577"/>
          <ac:spMkLst>
            <pc:docMk/>
            <pc:sldMk cId="2162561322" sldId="269"/>
            <ac:spMk id="3" creationId="{1DDA9428-68AB-9F43-0C6F-044B29EA4751}"/>
          </ac:spMkLst>
        </pc:spChg>
        <pc:spChg chg="add mod">
          <ac:chgData name="Alora Martin" userId="" providerId="" clId="Web-{5D243F26-4113-4CDF-8AFE-B74F0CDCAA03}" dt="2024-05-14T17:18:19.517" v="63" actId="20577"/>
          <ac:spMkLst>
            <pc:docMk/>
            <pc:sldMk cId="2162561322" sldId="269"/>
            <ac:spMk id="4" creationId="{7D653FED-A473-8427-5F5C-EB3015109246}"/>
          </ac:spMkLst>
        </pc:spChg>
      </pc:sldChg>
    </pc:docChg>
  </pc:docChgLst>
  <pc:docChgLst>
    <pc:chgData name="Jo Laucirica" clId="Web-{EC96424E-4DCD-44B0-9572-5F755390E2F1}"/>
    <pc:docChg chg="mod addSld delSld modSld sldOrd">
      <pc:chgData name="Jo Laucirica" userId="" providerId="" clId="Web-{EC96424E-4DCD-44B0-9572-5F755390E2F1}" dt="2024-05-15T23:53:37.992" v="2249"/>
      <pc:docMkLst>
        <pc:docMk/>
      </pc:docMkLst>
      <pc:sldChg chg="modSp">
        <pc:chgData name="Jo Laucirica" userId="" providerId="" clId="Web-{EC96424E-4DCD-44B0-9572-5F755390E2F1}" dt="2024-05-15T23:53:37.992" v="2249"/>
        <pc:sldMkLst>
          <pc:docMk/>
          <pc:sldMk cId="0" sldId="257"/>
        </pc:sldMkLst>
        <pc:spChg chg="mod">
          <ac:chgData name="Jo Laucirica" userId="" providerId="" clId="Web-{EC96424E-4DCD-44B0-9572-5F755390E2F1}" dt="2024-05-15T23:53:00.304" v="2242"/>
          <ac:spMkLst>
            <pc:docMk/>
            <pc:sldMk cId="0" sldId="257"/>
            <ac:spMk id="5" creationId="{00000000-0000-0000-0000-000000000000}"/>
          </ac:spMkLst>
        </pc:spChg>
        <pc:spChg chg="mod">
          <ac:chgData name="Jo Laucirica" userId="" providerId="" clId="Web-{EC96424E-4DCD-44B0-9572-5F755390E2F1}" dt="2024-05-15T18:16:09.489" v="242" actId="1076"/>
          <ac:spMkLst>
            <pc:docMk/>
            <pc:sldMk cId="0" sldId="257"/>
            <ac:spMk id="6" creationId="{00000000-0000-0000-0000-000000000000}"/>
          </ac:spMkLst>
        </pc:spChg>
        <pc:spChg chg="mod">
          <ac:chgData name="Jo Laucirica" userId="" providerId="" clId="Web-{EC96424E-4DCD-44B0-9572-5F755390E2F1}" dt="2024-05-15T18:16:09.505" v="243" actId="1076"/>
          <ac:spMkLst>
            <pc:docMk/>
            <pc:sldMk cId="0" sldId="257"/>
            <ac:spMk id="7" creationId="{00000000-0000-0000-0000-000000000000}"/>
          </ac:spMkLst>
        </pc:spChg>
        <pc:spChg chg="mod">
          <ac:chgData name="Jo Laucirica" userId="" providerId="" clId="Web-{EC96424E-4DCD-44B0-9572-5F755390E2F1}" dt="2024-05-15T18:16:09.630" v="253" actId="1076"/>
          <ac:spMkLst>
            <pc:docMk/>
            <pc:sldMk cId="0" sldId="257"/>
            <ac:spMk id="8" creationId="{00000000-0000-0000-0000-000000000000}"/>
          </ac:spMkLst>
        </pc:spChg>
        <pc:spChg chg="mod">
          <ac:chgData name="Jo Laucirica" userId="" providerId="" clId="Web-{EC96424E-4DCD-44B0-9572-5F755390E2F1}" dt="2024-05-15T23:53:14.320" v="2244"/>
          <ac:spMkLst>
            <pc:docMk/>
            <pc:sldMk cId="0" sldId="257"/>
            <ac:spMk id="9" creationId="{00000000-0000-0000-0000-000000000000}"/>
          </ac:spMkLst>
        </pc:spChg>
        <pc:spChg chg="mod">
          <ac:chgData name="Jo Laucirica" userId="" providerId="" clId="Web-{EC96424E-4DCD-44B0-9572-5F755390E2F1}" dt="2024-05-15T18:16:09.520" v="245" actId="1076"/>
          <ac:spMkLst>
            <pc:docMk/>
            <pc:sldMk cId="0" sldId="257"/>
            <ac:spMk id="10" creationId="{00000000-0000-0000-0000-000000000000}"/>
          </ac:spMkLst>
        </pc:spChg>
        <pc:spChg chg="mod">
          <ac:chgData name="Jo Laucirica" userId="" providerId="" clId="Web-{EC96424E-4DCD-44B0-9572-5F755390E2F1}" dt="2024-05-15T18:16:09.536" v="246" actId="1076"/>
          <ac:spMkLst>
            <pc:docMk/>
            <pc:sldMk cId="0" sldId="257"/>
            <ac:spMk id="11" creationId="{00000000-0000-0000-0000-000000000000}"/>
          </ac:spMkLst>
        </pc:spChg>
        <pc:spChg chg="mod">
          <ac:chgData name="Jo Laucirica" userId="" providerId="" clId="Web-{EC96424E-4DCD-44B0-9572-5F755390E2F1}" dt="2024-05-15T18:16:09.661" v="255" actId="1076"/>
          <ac:spMkLst>
            <pc:docMk/>
            <pc:sldMk cId="0" sldId="257"/>
            <ac:spMk id="12" creationId="{00000000-0000-0000-0000-000000000000}"/>
          </ac:spMkLst>
        </pc:spChg>
        <pc:spChg chg="mod">
          <ac:chgData name="Jo Laucirica" userId="" providerId="" clId="Web-{EC96424E-4DCD-44B0-9572-5F755390E2F1}" dt="2024-05-15T23:52:54.539" v="2241"/>
          <ac:spMkLst>
            <pc:docMk/>
            <pc:sldMk cId="0" sldId="257"/>
            <ac:spMk id="13" creationId="{00000000-0000-0000-0000-000000000000}"/>
          </ac:spMkLst>
        </pc:spChg>
        <pc:spChg chg="mod">
          <ac:chgData name="Jo Laucirica" userId="" providerId="" clId="Web-{EC96424E-4DCD-44B0-9572-5F755390E2F1}" dt="2024-05-15T18:16:09.551" v="248" actId="1076"/>
          <ac:spMkLst>
            <pc:docMk/>
            <pc:sldMk cId="0" sldId="257"/>
            <ac:spMk id="14" creationId="{00000000-0000-0000-0000-000000000000}"/>
          </ac:spMkLst>
        </pc:spChg>
        <pc:spChg chg="mod">
          <ac:chgData name="Jo Laucirica" userId="" providerId="" clId="Web-{EC96424E-4DCD-44B0-9572-5F755390E2F1}" dt="2024-05-15T18:16:09.567" v="249" actId="1076"/>
          <ac:spMkLst>
            <pc:docMk/>
            <pc:sldMk cId="0" sldId="257"/>
            <ac:spMk id="15" creationId="{00000000-0000-0000-0000-000000000000}"/>
          </ac:spMkLst>
        </pc:spChg>
        <pc:spChg chg="mod">
          <ac:chgData name="Jo Laucirica" userId="" providerId="" clId="Web-{EC96424E-4DCD-44B0-9572-5F755390E2F1}" dt="2024-05-15T18:16:09.645" v="254" actId="1076"/>
          <ac:spMkLst>
            <pc:docMk/>
            <pc:sldMk cId="0" sldId="257"/>
            <ac:spMk id="16" creationId="{00000000-0000-0000-0000-000000000000}"/>
          </ac:spMkLst>
        </pc:spChg>
        <pc:spChg chg="mod">
          <ac:chgData name="Jo Laucirica" userId="" providerId="" clId="Web-{EC96424E-4DCD-44B0-9572-5F755390E2F1}" dt="2024-05-15T23:53:37.992" v="2249"/>
          <ac:spMkLst>
            <pc:docMk/>
            <pc:sldMk cId="0" sldId="257"/>
            <ac:spMk id="17" creationId="{00000000-0000-0000-0000-000000000000}"/>
          </ac:spMkLst>
        </pc:spChg>
        <pc:spChg chg="mod">
          <ac:chgData name="Jo Laucirica" userId="" providerId="" clId="Web-{EC96424E-4DCD-44B0-9572-5F755390E2F1}" dt="2024-05-15T18:16:09.598" v="251" actId="1076"/>
          <ac:spMkLst>
            <pc:docMk/>
            <pc:sldMk cId="0" sldId="257"/>
            <ac:spMk id="18" creationId="{00000000-0000-0000-0000-000000000000}"/>
          </ac:spMkLst>
        </pc:spChg>
        <pc:spChg chg="mod">
          <ac:chgData name="Jo Laucirica" userId="" providerId="" clId="Web-{EC96424E-4DCD-44B0-9572-5F755390E2F1}" dt="2024-05-15T18:16:09.614" v="252" actId="1076"/>
          <ac:spMkLst>
            <pc:docMk/>
            <pc:sldMk cId="0" sldId="257"/>
            <ac:spMk id="19" creationId="{00000000-0000-0000-0000-000000000000}"/>
          </ac:spMkLst>
        </pc:spChg>
        <pc:spChg chg="mod">
          <ac:chgData name="Jo Laucirica" userId="" providerId="" clId="Web-{EC96424E-4DCD-44B0-9572-5F755390E2F1}" dt="2024-05-15T18:16:09.676" v="256" actId="1076"/>
          <ac:spMkLst>
            <pc:docMk/>
            <pc:sldMk cId="0" sldId="257"/>
            <ac:spMk id="20" creationId="{00000000-0000-0000-0000-000000000000}"/>
          </ac:spMkLst>
        </pc:spChg>
      </pc:sldChg>
      <pc:sldChg chg="modSp">
        <pc:chgData name="Jo Laucirica" userId="" providerId="" clId="Web-{EC96424E-4DCD-44B0-9572-5F755390E2F1}" dt="2024-05-15T18:22:40.549" v="319"/>
        <pc:sldMkLst>
          <pc:docMk/>
          <pc:sldMk cId="0" sldId="258"/>
        </pc:sldMkLst>
        <pc:spChg chg="mod">
          <ac:chgData name="Jo Laucirica" userId="" providerId="" clId="Web-{EC96424E-4DCD-44B0-9572-5F755390E2F1}" dt="2024-05-15T18:22:40.518" v="317"/>
          <ac:spMkLst>
            <pc:docMk/>
            <pc:sldMk cId="0" sldId="258"/>
            <ac:spMk id="10" creationId="{00000000-0000-0000-0000-000000000000}"/>
          </ac:spMkLst>
        </pc:spChg>
        <pc:spChg chg="mod">
          <ac:chgData name="Jo Laucirica" userId="" providerId="" clId="Web-{EC96424E-4DCD-44B0-9572-5F755390E2F1}" dt="2024-05-15T18:18:42.504" v="276"/>
          <ac:spMkLst>
            <pc:docMk/>
            <pc:sldMk cId="0" sldId="258"/>
            <ac:spMk id="11" creationId="{00000000-0000-0000-0000-000000000000}"/>
          </ac:spMkLst>
        </pc:spChg>
        <pc:spChg chg="mod">
          <ac:chgData name="Jo Laucirica" userId="" providerId="" clId="Web-{EC96424E-4DCD-44B0-9572-5F755390E2F1}" dt="2024-05-15T18:22:40.518" v="318"/>
          <ac:spMkLst>
            <pc:docMk/>
            <pc:sldMk cId="0" sldId="258"/>
            <ac:spMk id="15" creationId="{00000000-0000-0000-0000-000000000000}"/>
          </ac:spMkLst>
        </pc:spChg>
        <pc:spChg chg="mod">
          <ac:chgData name="Jo Laucirica" userId="" providerId="" clId="Web-{EC96424E-4DCD-44B0-9572-5F755390E2F1}" dt="2024-05-15T18:18:42.504" v="277"/>
          <ac:spMkLst>
            <pc:docMk/>
            <pc:sldMk cId="0" sldId="258"/>
            <ac:spMk id="16" creationId="{00000000-0000-0000-0000-000000000000}"/>
          </ac:spMkLst>
        </pc:spChg>
        <pc:spChg chg="mod">
          <ac:chgData name="Jo Laucirica" userId="" providerId="" clId="Web-{EC96424E-4DCD-44B0-9572-5F755390E2F1}" dt="2024-05-15T18:22:40.549" v="319"/>
          <ac:spMkLst>
            <pc:docMk/>
            <pc:sldMk cId="0" sldId="258"/>
            <ac:spMk id="20" creationId="{00000000-0000-0000-0000-000000000000}"/>
          </ac:spMkLst>
        </pc:spChg>
        <pc:spChg chg="mod">
          <ac:chgData name="Jo Laucirica" userId="" providerId="" clId="Web-{EC96424E-4DCD-44B0-9572-5F755390E2F1}" dt="2024-05-15T18:18:42.550" v="278"/>
          <ac:spMkLst>
            <pc:docMk/>
            <pc:sldMk cId="0" sldId="258"/>
            <ac:spMk id="21" creationId="{00000000-0000-0000-0000-000000000000}"/>
          </ac:spMkLst>
        </pc:spChg>
      </pc:sldChg>
      <pc:sldChg chg="modSp">
        <pc:chgData name="Jo Laucirica" userId="" providerId="" clId="Web-{EC96424E-4DCD-44B0-9572-5F755390E2F1}" dt="2024-05-15T18:21:49.018" v="316" actId="1076"/>
        <pc:sldMkLst>
          <pc:docMk/>
          <pc:sldMk cId="0" sldId="259"/>
        </pc:sldMkLst>
        <pc:spChg chg="mod">
          <ac:chgData name="Jo Laucirica" userId="" providerId="" clId="Web-{EC96424E-4DCD-44B0-9572-5F755390E2F1}" dt="2024-05-15T18:21:48.971" v="312" actId="1076"/>
          <ac:spMkLst>
            <pc:docMk/>
            <pc:sldMk cId="0" sldId="259"/>
            <ac:spMk id="5" creationId="{00000000-0000-0000-0000-000000000000}"/>
          </ac:spMkLst>
        </pc:spChg>
        <pc:spChg chg="mod">
          <ac:chgData name="Jo Laucirica" userId="" providerId="" clId="Web-{EC96424E-4DCD-44B0-9572-5F755390E2F1}" dt="2024-05-15T18:21:48.955" v="311" actId="1076"/>
          <ac:spMkLst>
            <pc:docMk/>
            <pc:sldMk cId="0" sldId="259"/>
            <ac:spMk id="6" creationId="{00000000-0000-0000-0000-000000000000}"/>
          </ac:spMkLst>
        </pc:spChg>
        <pc:spChg chg="mod">
          <ac:chgData name="Jo Laucirica" userId="" providerId="" clId="Web-{EC96424E-4DCD-44B0-9572-5F755390E2F1}" dt="2024-05-15T18:21:48.987" v="314" actId="1076"/>
          <ac:spMkLst>
            <pc:docMk/>
            <pc:sldMk cId="0" sldId="259"/>
            <ac:spMk id="7" creationId="{00000000-0000-0000-0000-000000000000}"/>
          </ac:spMkLst>
        </pc:spChg>
        <pc:spChg chg="mod">
          <ac:chgData name="Jo Laucirica" userId="" providerId="" clId="Web-{EC96424E-4DCD-44B0-9572-5F755390E2F1}" dt="2024-05-15T18:21:48.987" v="313" actId="1076"/>
          <ac:spMkLst>
            <pc:docMk/>
            <pc:sldMk cId="0" sldId="259"/>
            <ac:spMk id="8" creationId="{00000000-0000-0000-0000-000000000000}"/>
          </ac:spMkLst>
        </pc:spChg>
        <pc:spChg chg="mod">
          <ac:chgData name="Jo Laucirica" userId="" providerId="" clId="Web-{EC96424E-4DCD-44B0-9572-5F755390E2F1}" dt="2024-05-15T18:21:49.002" v="315" actId="1076"/>
          <ac:spMkLst>
            <pc:docMk/>
            <pc:sldMk cId="0" sldId="259"/>
            <ac:spMk id="9" creationId="{00000000-0000-0000-0000-000000000000}"/>
          </ac:spMkLst>
        </pc:spChg>
        <pc:spChg chg="mod">
          <ac:chgData name="Jo Laucirica" userId="" providerId="" clId="Web-{EC96424E-4DCD-44B0-9572-5F755390E2F1}" dt="2024-05-15T18:21:49.018" v="316" actId="1076"/>
          <ac:spMkLst>
            <pc:docMk/>
            <pc:sldMk cId="0" sldId="259"/>
            <ac:spMk id="10" creationId="{00000000-0000-0000-0000-000000000000}"/>
          </ac:spMkLst>
        </pc:spChg>
      </pc:sldChg>
      <pc:sldChg chg="modSp">
        <pc:chgData name="Jo Laucirica" userId="" providerId="" clId="Web-{EC96424E-4DCD-44B0-9572-5F755390E2F1}" dt="2024-05-15T18:16:52.754" v="265"/>
        <pc:sldMkLst>
          <pc:docMk/>
          <pc:sldMk cId="0" sldId="260"/>
        </pc:sldMkLst>
        <pc:spChg chg="mod">
          <ac:chgData name="Jo Laucirica" userId="" providerId="" clId="Web-{EC96424E-4DCD-44B0-9572-5F755390E2F1}" dt="2024-05-15T18:16:52.723" v="263"/>
          <ac:spMkLst>
            <pc:docMk/>
            <pc:sldMk cId="0" sldId="260"/>
            <ac:spMk id="10" creationId="{00000000-0000-0000-0000-000000000000}"/>
          </ac:spMkLst>
        </pc:spChg>
        <pc:spChg chg="mod">
          <ac:chgData name="Jo Laucirica" userId="" providerId="" clId="Web-{EC96424E-4DCD-44B0-9572-5F755390E2F1}" dt="2024-05-15T18:16:47.911" v="260" actId="14100"/>
          <ac:spMkLst>
            <pc:docMk/>
            <pc:sldMk cId="0" sldId="260"/>
            <ac:spMk id="11" creationId="{00000000-0000-0000-0000-000000000000}"/>
          </ac:spMkLst>
        </pc:spChg>
        <pc:spChg chg="mod">
          <ac:chgData name="Jo Laucirica" userId="" providerId="" clId="Web-{EC96424E-4DCD-44B0-9572-5F755390E2F1}" dt="2024-05-15T18:16:52.723" v="264"/>
          <ac:spMkLst>
            <pc:docMk/>
            <pc:sldMk cId="0" sldId="260"/>
            <ac:spMk id="15" creationId="{00000000-0000-0000-0000-000000000000}"/>
          </ac:spMkLst>
        </pc:spChg>
        <pc:spChg chg="mod">
          <ac:chgData name="Jo Laucirica" userId="" providerId="" clId="Web-{EC96424E-4DCD-44B0-9572-5F755390E2F1}" dt="2024-05-15T18:16:47.926" v="261" actId="14100"/>
          <ac:spMkLst>
            <pc:docMk/>
            <pc:sldMk cId="0" sldId="260"/>
            <ac:spMk id="16" creationId="{00000000-0000-0000-0000-000000000000}"/>
          </ac:spMkLst>
        </pc:spChg>
        <pc:spChg chg="mod">
          <ac:chgData name="Jo Laucirica" userId="" providerId="" clId="Web-{EC96424E-4DCD-44B0-9572-5F755390E2F1}" dt="2024-05-15T18:16:52.754" v="265"/>
          <ac:spMkLst>
            <pc:docMk/>
            <pc:sldMk cId="0" sldId="260"/>
            <ac:spMk id="20" creationId="{00000000-0000-0000-0000-000000000000}"/>
          </ac:spMkLst>
        </pc:spChg>
        <pc:spChg chg="mod">
          <ac:chgData name="Jo Laucirica" userId="" providerId="" clId="Web-{EC96424E-4DCD-44B0-9572-5F755390E2F1}" dt="2024-05-15T18:16:47.942" v="262" actId="14100"/>
          <ac:spMkLst>
            <pc:docMk/>
            <pc:sldMk cId="0" sldId="260"/>
            <ac:spMk id="21" creationId="{00000000-0000-0000-0000-000000000000}"/>
          </ac:spMkLst>
        </pc:spChg>
      </pc:sldChg>
      <pc:sldChg chg="modSp modNotes">
        <pc:chgData name="Jo Laucirica" userId="" providerId="" clId="Web-{EC96424E-4DCD-44B0-9572-5F755390E2F1}" dt="2024-05-15T22:39:03.470" v="501"/>
        <pc:sldMkLst>
          <pc:docMk/>
          <pc:sldMk cId="0" sldId="261"/>
        </pc:sldMkLst>
        <pc:spChg chg="mod">
          <ac:chgData name="Jo Laucirica" userId="" providerId="" clId="Web-{EC96424E-4DCD-44B0-9572-5F755390E2F1}" dt="2024-05-15T18:18:15.207" v="272"/>
          <ac:spMkLst>
            <pc:docMk/>
            <pc:sldMk cId="0" sldId="261"/>
            <ac:spMk id="6" creationId="{00000000-0000-0000-0000-000000000000}"/>
          </ac:spMkLst>
        </pc:spChg>
        <pc:spChg chg="mod">
          <ac:chgData name="Jo Laucirica" userId="" providerId="" clId="Web-{EC96424E-4DCD-44B0-9572-5F755390E2F1}" dt="2024-05-15T17:52:22.499" v="144" actId="1076"/>
          <ac:spMkLst>
            <pc:docMk/>
            <pc:sldMk cId="0" sldId="261"/>
            <ac:spMk id="7" creationId="{00000000-0000-0000-0000-000000000000}"/>
          </ac:spMkLst>
        </pc:spChg>
        <pc:spChg chg="mod">
          <ac:chgData name="Jo Laucirica" userId="" providerId="" clId="Web-{EC96424E-4DCD-44B0-9572-5F755390E2F1}" dt="2024-05-15T17:52:22.514" v="145" actId="1076"/>
          <ac:spMkLst>
            <pc:docMk/>
            <pc:sldMk cId="0" sldId="261"/>
            <ac:spMk id="8" creationId="{00000000-0000-0000-0000-000000000000}"/>
          </ac:spMkLst>
        </pc:spChg>
        <pc:spChg chg="mod">
          <ac:chgData name="Jo Laucirica" userId="" providerId="" clId="Web-{EC96424E-4DCD-44B0-9572-5F755390E2F1}" dt="2024-05-15T17:51:27.655" v="129" actId="1076"/>
          <ac:spMkLst>
            <pc:docMk/>
            <pc:sldMk cId="0" sldId="261"/>
            <ac:spMk id="16" creationId="{583A9179-0E6D-9E7C-FAF7-97E4E260BC7D}"/>
          </ac:spMkLst>
        </pc:spChg>
      </pc:sldChg>
      <pc:sldChg chg="modSp modNotes">
        <pc:chgData name="Jo Laucirica" userId="" providerId="" clId="Web-{EC96424E-4DCD-44B0-9572-5F755390E2F1}" dt="2024-05-15T23:44:11.167" v="2119"/>
        <pc:sldMkLst>
          <pc:docMk/>
          <pc:sldMk cId="0" sldId="262"/>
        </pc:sldMkLst>
        <pc:spChg chg="mod">
          <ac:chgData name="Jo Laucirica" userId="" providerId="" clId="Web-{EC96424E-4DCD-44B0-9572-5F755390E2F1}" dt="2024-05-15T23:44:08.464" v="2114"/>
          <ac:spMkLst>
            <pc:docMk/>
            <pc:sldMk cId="0" sldId="262"/>
            <ac:spMk id="7" creationId="{00000000-0000-0000-0000-000000000000}"/>
          </ac:spMkLst>
        </pc:spChg>
        <pc:spChg chg="mod">
          <ac:chgData name="Jo Laucirica" userId="" providerId="" clId="Web-{EC96424E-4DCD-44B0-9572-5F755390E2F1}" dt="2024-05-15T23:44:11.167" v="2117"/>
          <ac:spMkLst>
            <pc:docMk/>
            <pc:sldMk cId="0" sldId="262"/>
            <ac:spMk id="8" creationId="{00000000-0000-0000-0000-000000000000}"/>
          </ac:spMkLst>
        </pc:spChg>
        <pc:spChg chg="mod">
          <ac:chgData name="Jo Laucirica" userId="" providerId="" clId="Web-{EC96424E-4DCD-44B0-9572-5F755390E2F1}" dt="2024-05-15T23:44:08.464" v="2115"/>
          <ac:spMkLst>
            <pc:docMk/>
            <pc:sldMk cId="0" sldId="262"/>
            <ac:spMk id="10" creationId="{00000000-0000-0000-0000-000000000000}"/>
          </ac:spMkLst>
        </pc:spChg>
        <pc:spChg chg="mod">
          <ac:chgData name="Jo Laucirica" userId="" providerId="" clId="Web-{EC96424E-4DCD-44B0-9572-5F755390E2F1}" dt="2024-05-15T23:44:11.167" v="2118"/>
          <ac:spMkLst>
            <pc:docMk/>
            <pc:sldMk cId="0" sldId="262"/>
            <ac:spMk id="11" creationId="{00000000-0000-0000-0000-000000000000}"/>
          </ac:spMkLst>
        </pc:spChg>
        <pc:spChg chg="mod">
          <ac:chgData name="Jo Laucirica" userId="" providerId="" clId="Web-{EC96424E-4DCD-44B0-9572-5F755390E2F1}" dt="2024-05-15T23:44:08.464" v="2116"/>
          <ac:spMkLst>
            <pc:docMk/>
            <pc:sldMk cId="0" sldId="262"/>
            <ac:spMk id="13" creationId="{00000000-0000-0000-0000-000000000000}"/>
          </ac:spMkLst>
        </pc:spChg>
        <pc:spChg chg="mod">
          <ac:chgData name="Jo Laucirica" userId="" providerId="" clId="Web-{EC96424E-4DCD-44B0-9572-5F755390E2F1}" dt="2024-05-15T23:44:11.167" v="2119"/>
          <ac:spMkLst>
            <pc:docMk/>
            <pc:sldMk cId="0" sldId="262"/>
            <ac:spMk id="14" creationId="{00000000-0000-0000-0000-000000000000}"/>
          </ac:spMkLst>
        </pc:spChg>
        <pc:spChg chg="mod">
          <ac:chgData name="Jo Laucirica" userId="" providerId="" clId="Web-{EC96424E-4DCD-44B0-9572-5F755390E2F1}" dt="2024-05-15T23:38:14.262" v="1984" actId="1076"/>
          <ac:spMkLst>
            <pc:docMk/>
            <pc:sldMk cId="0" sldId="262"/>
            <ac:spMk id="16" creationId="{14FFB033-8EF9-B497-B1B1-ADF75F85F7A6}"/>
          </ac:spMkLst>
        </pc:spChg>
        <pc:picChg chg="mod">
          <ac:chgData name="Jo Laucirica" userId="" providerId="" clId="Web-{EC96424E-4DCD-44B0-9572-5F755390E2F1}" dt="2024-05-15T18:03:07.213" v="235" actId="14100"/>
          <ac:picMkLst>
            <pc:docMk/>
            <pc:sldMk cId="0" sldId="262"/>
            <ac:picMk id="6" creationId="{00000000-0000-0000-0000-000000000000}"/>
          </ac:picMkLst>
        </pc:picChg>
        <pc:picChg chg="mod">
          <ac:chgData name="Jo Laucirica" userId="" providerId="" clId="Web-{EC96424E-4DCD-44B0-9572-5F755390E2F1}" dt="2024-05-15T18:03:07.213" v="234" actId="14100"/>
          <ac:picMkLst>
            <pc:docMk/>
            <pc:sldMk cId="0" sldId="262"/>
            <ac:picMk id="9" creationId="{00000000-0000-0000-0000-000000000000}"/>
          </ac:picMkLst>
        </pc:picChg>
        <pc:picChg chg="mod">
          <ac:chgData name="Jo Laucirica" userId="" providerId="" clId="Web-{EC96424E-4DCD-44B0-9572-5F755390E2F1}" dt="2024-05-15T18:03:07.213" v="233" actId="14100"/>
          <ac:picMkLst>
            <pc:docMk/>
            <pc:sldMk cId="0" sldId="262"/>
            <ac:picMk id="12" creationId="{00000000-0000-0000-0000-000000000000}"/>
          </ac:picMkLst>
        </pc:picChg>
      </pc:sldChg>
      <pc:sldChg chg="addSp modSp">
        <pc:chgData name="Jo Laucirica" userId="" providerId="" clId="Web-{EC96424E-4DCD-44B0-9572-5F755390E2F1}" dt="2024-05-15T23:49:56.680" v="2218"/>
        <pc:sldMkLst>
          <pc:docMk/>
          <pc:sldMk cId="0" sldId="263"/>
        </pc:sldMkLst>
        <pc:spChg chg="mod">
          <ac:chgData name="Jo Laucirica" userId="" providerId="" clId="Web-{EC96424E-4DCD-44B0-9572-5F755390E2F1}" dt="2024-05-15T23:47:24.775" v="2164" actId="1076"/>
          <ac:spMkLst>
            <pc:docMk/>
            <pc:sldMk cId="0" sldId="263"/>
            <ac:spMk id="6" creationId="{00000000-0000-0000-0000-000000000000}"/>
          </ac:spMkLst>
        </pc:spChg>
        <pc:spChg chg="mod">
          <ac:chgData name="Jo Laucirica" userId="" providerId="" clId="Web-{EC96424E-4DCD-44B0-9572-5F755390E2F1}" dt="2024-05-15T23:49:14.915" v="2201" actId="1076"/>
          <ac:spMkLst>
            <pc:docMk/>
            <pc:sldMk cId="0" sldId="263"/>
            <ac:spMk id="7" creationId="{00000000-0000-0000-0000-000000000000}"/>
          </ac:spMkLst>
        </pc:spChg>
        <pc:spChg chg="mod">
          <ac:chgData name="Jo Laucirica" userId="" providerId="" clId="Web-{EC96424E-4DCD-44B0-9572-5F755390E2F1}" dt="2024-05-15T23:49:14.993" v="2207" actId="1076"/>
          <ac:spMkLst>
            <pc:docMk/>
            <pc:sldMk cId="0" sldId="263"/>
            <ac:spMk id="9" creationId="{00000000-0000-0000-0000-000000000000}"/>
          </ac:spMkLst>
        </pc:spChg>
        <pc:spChg chg="mod">
          <ac:chgData name="Jo Laucirica" userId="" providerId="" clId="Web-{EC96424E-4DCD-44B0-9572-5F755390E2F1}" dt="2024-05-15T23:49:14.977" v="2206" actId="1076"/>
          <ac:spMkLst>
            <pc:docMk/>
            <pc:sldMk cId="0" sldId="263"/>
            <ac:spMk id="10" creationId="{00000000-0000-0000-0000-000000000000}"/>
          </ac:spMkLst>
        </pc:spChg>
        <pc:spChg chg="mod">
          <ac:chgData name="Jo Laucirica" userId="" providerId="" clId="Web-{EC96424E-4DCD-44B0-9572-5F755390E2F1}" dt="2024-05-15T23:49:15.024" v="2210" actId="1076"/>
          <ac:spMkLst>
            <pc:docMk/>
            <pc:sldMk cId="0" sldId="263"/>
            <ac:spMk id="12" creationId="{00000000-0000-0000-0000-000000000000}"/>
          </ac:spMkLst>
        </pc:spChg>
        <pc:spChg chg="mod">
          <ac:chgData name="Jo Laucirica" userId="" providerId="" clId="Web-{EC96424E-4DCD-44B0-9572-5F755390E2F1}" dt="2024-05-15T23:49:15.024" v="2209" actId="1076"/>
          <ac:spMkLst>
            <pc:docMk/>
            <pc:sldMk cId="0" sldId="263"/>
            <ac:spMk id="13" creationId="{00000000-0000-0000-0000-000000000000}"/>
          </ac:spMkLst>
        </pc:spChg>
        <pc:spChg chg="mod">
          <ac:chgData name="Jo Laucirica" userId="" providerId="" clId="Web-{EC96424E-4DCD-44B0-9572-5F755390E2F1}" dt="2024-05-15T23:49:14.962" v="2204" actId="1076"/>
          <ac:spMkLst>
            <pc:docMk/>
            <pc:sldMk cId="0" sldId="263"/>
            <ac:spMk id="15" creationId="{00000000-0000-0000-0000-000000000000}"/>
          </ac:spMkLst>
        </pc:spChg>
        <pc:spChg chg="mod">
          <ac:chgData name="Jo Laucirica" userId="" providerId="" clId="Web-{EC96424E-4DCD-44B0-9572-5F755390E2F1}" dt="2024-05-15T23:49:14.946" v="2203" actId="1076"/>
          <ac:spMkLst>
            <pc:docMk/>
            <pc:sldMk cId="0" sldId="263"/>
            <ac:spMk id="16" creationId="{00000000-0000-0000-0000-000000000000}"/>
          </ac:spMkLst>
        </pc:spChg>
        <pc:spChg chg="mod">
          <ac:chgData name="Jo Laucirica" userId="" providerId="" clId="Web-{EC96424E-4DCD-44B0-9572-5F755390E2F1}" dt="2024-05-15T23:49:36.071" v="2216" actId="14100"/>
          <ac:spMkLst>
            <pc:docMk/>
            <pc:sldMk cId="0" sldId="263"/>
            <ac:spMk id="17" creationId="{00000000-0000-0000-0000-000000000000}"/>
          </ac:spMkLst>
        </pc:spChg>
        <pc:spChg chg="mod">
          <ac:chgData name="Jo Laucirica" userId="" providerId="" clId="Web-{EC96424E-4DCD-44B0-9572-5F755390E2F1}" dt="2024-05-15T23:38:19.387" v="1985" actId="1076"/>
          <ac:spMkLst>
            <pc:docMk/>
            <pc:sldMk cId="0" sldId="263"/>
            <ac:spMk id="19" creationId="{D9723C3C-57EA-EC45-7C51-B0A20A611D9A}"/>
          </ac:spMkLst>
        </pc:spChg>
        <pc:grpChg chg="add mod">
          <ac:chgData name="Jo Laucirica" userId="" providerId="" clId="Web-{EC96424E-4DCD-44B0-9572-5F755390E2F1}" dt="2024-05-15T23:49:14.931" v="2202" actId="1076"/>
          <ac:grpSpMkLst>
            <pc:docMk/>
            <pc:sldMk cId="0" sldId="263"/>
            <ac:grpSpMk id="2" creationId="{D628E8CF-D7D6-9FF2-F1A8-5FE736D110A9}"/>
          </ac:grpSpMkLst>
        </pc:grpChg>
        <pc:picChg chg="mod">
          <ac:chgData name="Jo Laucirica" userId="" providerId="" clId="Web-{EC96424E-4DCD-44B0-9572-5F755390E2F1}" dt="2024-05-15T23:46:53.775" v="2153" actId="1076"/>
          <ac:picMkLst>
            <pc:docMk/>
            <pc:sldMk cId="0" sldId="263"/>
            <ac:picMk id="5" creationId="{00000000-0000-0000-0000-000000000000}"/>
          </ac:picMkLst>
        </pc:picChg>
        <pc:picChg chg="mod">
          <ac:chgData name="Jo Laucirica" userId="" providerId="" clId="Web-{EC96424E-4DCD-44B0-9572-5F755390E2F1}" dt="2024-05-15T23:49:15.009" v="2208" actId="1076"/>
          <ac:picMkLst>
            <pc:docMk/>
            <pc:sldMk cId="0" sldId="263"/>
            <ac:picMk id="8" creationId="{00000000-0000-0000-0000-000000000000}"/>
          </ac:picMkLst>
        </pc:picChg>
        <pc:picChg chg="mod">
          <ac:chgData name="Jo Laucirica" userId="" providerId="" clId="Web-{EC96424E-4DCD-44B0-9572-5F755390E2F1}" dt="2024-05-15T23:49:56.680" v="2218"/>
          <ac:picMkLst>
            <pc:docMk/>
            <pc:sldMk cId="0" sldId="263"/>
            <ac:picMk id="11" creationId="{00000000-0000-0000-0000-000000000000}"/>
          </ac:picMkLst>
        </pc:picChg>
        <pc:picChg chg="mod">
          <ac:chgData name="Jo Laucirica" userId="" providerId="" clId="Web-{EC96424E-4DCD-44B0-9572-5F755390E2F1}" dt="2024-05-15T23:49:14.962" v="2205" actId="1076"/>
          <ac:picMkLst>
            <pc:docMk/>
            <pc:sldMk cId="0" sldId="263"/>
            <ac:picMk id="14" creationId="{00000000-0000-0000-0000-000000000000}"/>
          </ac:picMkLst>
        </pc:picChg>
      </pc:sldChg>
      <pc:sldChg chg="modSp">
        <pc:chgData name="Jo Laucirica" userId="" providerId="" clId="Web-{EC96424E-4DCD-44B0-9572-5F755390E2F1}" dt="2024-05-15T17:51:59.436" v="134" actId="1076"/>
        <pc:sldMkLst>
          <pc:docMk/>
          <pc:sldMk cId="3894101113" sldId="265"/>
        </pc:sldMkLst>
        <pc:spChg chg="mod">
          <ac:chgData name="Jo Laucirica" userId="" providerId="" clId="Web-{EC96424E-4DCD-44B0-9572-5F755390E2F1}" dt="2024-05-15T17:51:59.436" v="134" actId="1076"/>
          <ac:spMkLst>
            <pc:docMk/>
            <pc:sldMk cId="3894101113" sldId="265"/>
            <ac:spMk id="4" creationId="{8E28C1AA-4B5E-0CF3-0DFF-145D2AF32112}"/>
          </ac:spMkLst>
        </pc:spChg>
      </pc:sldChg>
      <pc:sldChg chg="modSp modNotes">
        <pc:chgData name="Jo Laucirica" userId="" providerId="" clId="Web-{EC96424E-4DCD-44B0-9572-5F755390E2F1}" dt="2024-05-15T22:41:44.704" v="506"/>
        <pc:sldMkLst>
          <pc:docMk/>
          <pc:sldMk cId="2549299696" sldId="266"/>
        </pc:sldMkLst>
        <pc:spChg chg="mod">
          <ac:chgData name="Jo Laucirica" userId="" providerId="" clId="Web-{EC96424E-4DCD-44B0-9572-5F755390E2F1}" dt="2024-05-15T17:51:33.093" v="130" actId="1076"/>
          <ac:spMkLst>
            <pc:docMk/>
            <pc:sldMk cId="2549299696" sldId="266"/>
            <ac:spMk id="2" creationId="{A04AB729-5B87-91D9-5ECD-CB9031D84320}"/>
          </ac:spMkLst>
        </pc:spChg>
        <pc:spChg chg="mod">
          <ac:chgData name="Jo Laucirica" userId="" providerId="" clId="Web-{EC96424E-4DCD-44B0-9572-5F755390E2F1}" dt="2024-05-15T17:51:38.421" v="131" actId="1076"/>
          <ac:spMkLst>
            <pc:docMk/>
            <pc:sldMk cId="2549299696" sldId="266"/>
            <ac:spMk id="4" creationId="{8E28C1AA-4B5E-0CF3-0DFF-145D2AF32112}"/>
          </ac:spMkLst>
        </pc:spChg>
      </pc:sldChg>
      <pc:sldChg chg="addSp delSp modSp modCm modNotes">
        <pc:chgData name="Jo Laucirica" userId="" providerId="" clId="Web-{EC96424E-4DCD-44B0-9572-5F755390E2F1}" dt="2024-05-15T23:42:54.636" v="2099" actId="1076"/>
        <pc:sldMkLst>
          <pc:docMk/>
          <pc:sldMk cId="502626371" sldId="268"/>
        </pc:sldMkLst>
        <pc:spChg chg="del mod">
          <ac:chgData name="Jo Laucirica" userId="" providerId="" clId="Web-{EC96424E-4DCD-44B0-9572-5F755390E2F1}" dt="2024-05-15T17:46:27.251" v="123"/>
          <ac:spMkLst>
            <pc:docMk/>
            <pc:sldMk cId="502626371" sldId="268"/>
            <ac:spMk id="2" creationId="{41F10BF8-6A66-6E6C-A954-CA131A648B61}"/>
          </ac:spMkLst>
        </pc:spChg>
        <pc:spChg chg="add del mod">
          <ac:chgData name="Jo Laucirica" userId="" providerId="" clId="Web-{EC96424E-4DCD-44B0-9572-5F755390E2F1}" dt="2024-05-15T17:39:17.832" v="3"/>
          <ac:spMkLst>
            <pc:docMk/>
            <pc:sldMk cId="502626371" sldId="268"/>
            <ac:spMk id="3" creationId="{03E804DB-3FA9-E05D-349E-15CEAC86687A}"/>
          </ac:spMkLst>
        </pc:spChg>
        <pc:spChg chg="add mod">
          <ac:chgData name="Jo Laucirica" userId="" providerId="" clId="Web-{EC96424E-4DCD-44B0-9572-5F755390E2F1}" dt="2024-05-15T17:39:20.848" v="5" actId="1076"/>
          <ac:spMkLst>
            <pc:docMk/>
            <pc:sldMk cId="502626371" sldId="268"/>
            <ac:spMk id="4" creationId="{99209AD6-5E67-A3D1-23E0-AFA45C086020}"/>
          </ac:spMkLst>
        </pc:spChg>
        <pc:spChg chg="del mod">
          <ac:chgData name="Jo Laucirica" userId="" providerId="" clId="Web-{EC96424E-4DCD-44B0-9572-5F755390E2F1}" dt="2024-05-15T23:41:24.433" v="2023"/>
          <ac:spMkLst>
            <pc:docMk/>
            <pc:sldMk cId="502626371" sldId="268"/>
            <ac:spMk id="5" creationId="{00000000-0000-0000-0000-000000000000}"/>
          </ac:spMkLst>
        </pc:spChg>
        <pc:spChg chg="add mod">
          <ac:chgData name="Jo Laucirica" userId="" providerId="" clId="Web-{EC96424E-4DCD-44B0-9572-5F755390E2F1}" dt="2024-05-15T23:41:56.886" v="2063" actId="14100"/>
          <ac:spMkLst>
            <pc:docMk/>
            <pc:sldMk cId="502626371" sldId="268"/>
            <ac:spMk id="7" creationId="{9DE62D49-7ECD-DD68-29EF-93AC77D72A6B}"/>
          </ac:spMkLst>
        </pc:spChg>
        <pc:spChg chg="mod">
          <ac:chgData name="Jo Laucirica" userId="" providerId="" clId="Web-{EC96424E-4DCD-44B0-9572-5F755390E2F1}" dt="2024-05-15T23:42:54.558" v="2092" actId="1076"/>
          <ac:spMkLst>
            <pc:docMk/>
            <pc:sldMk cId="502626371" sldId="268"/>
            <ac:spMk id="9" creationId="{7A908828-66B3-3D51-4DA2-17521D2BA44C}"/>
          </ac:spMkLst>
        </pc:spChg>
        <pc:spChg chg="add mod">
          <ac:chgData name="Jo Laucirica" userId="" providerId="" clId="Web-{EC96424E-4DCD-44B0-9572-5F755390E2F1}" dt="2024-05-15T23:41:51.246" v="2052" actId="1076"/>
          <ac:spMkLst>
            <pc:docMk/>
            <pc:sldMk cId="502626371" sldId="268"/>
            <ac:spMk id="10" creationId="{747CD4BE-C756-36B3-D56A-B42B10FC9414}"/>
          </ac:spMkLst>
        </pc:spChg>
        <pc:spChg chg="add mod">
          <ac:chgData name="Jo Laucirica" userId="" providerId="" clId="Web-{EC96424E-4DCD-44B0-9572-5F755390E2F1}" dt="2024-05-15T23:41:51.261" v="2053" actId="1076"/>
          <ac:spMkLst>
            <pc:docMk/>
            <pc:sldMk cId="502626371" sldId="268"/>
            <ac:spMk id="12" creationId="{BE48B467-AB48-D56A-CF63-7D13B08D12C4}"/>
          </ac:spMkLst>
        </pc:spChg>
        <pc:spChg chg="add mod">
          <ac:chgData name="Jo Laucirica" userId="" providerId="" clId="Web-{EC96424E-4DCD-44B0-9572-5F755390E2F1}" dt="2024-05-15T23:41:51.277" v="2054" actId="1076"/>
          <ac:spMkLst>
            <pc:docMk/>
            <pc:sldMk cId="502626371" sldId="268"/>
            <ac:spMk id="14" creationId="{D3C4759D-03EA-B483-E8DC-BA360CB61FD2}"/>
          </ac:spMkLst>
        </pc:spChg>
        <pc:spChg chg="mod">
          <ac:chgData name="Jo Laucirica" userId="" providerId="" clId="Web-{EC96424E-4DCD-44B0-9572-5F755390E2F1}" dt="2024-05-15T17:54:49.013" v="218" actId="1076"/>
          <ac:spMkLst>
            <pc:docMk/>
            <pc:sldMk cId="502626371" sldId="268"/>
            <ac:spMk id="16" creationId="{583A9179-0E6D-9E7C-FAF7-97E4E260BC7D}"/>
          </ac:spMkLst>
        </pc:spChg>
        <pc:spChg chg="add mod">
          <ac:chgData name="Jo Laucirica" userId="" providerId="" clId="Web-{EC96424E-4DCD-44B0-9572-5F755390E2F1}" dt="2024-05-15T23:42:54.573" v="2093" actId="1076"/>
          <ac:spMkLst>
            <pc:docMk/>
            <pc:sldMk cId="502626371" sldId="268"/>
            <ac:spMk id="17" creationId="{FD56D710-5ACA-93F6-5CD8-E14C32FFF2C9}"/>
          </ac:spMkLst>
        </pc:spChg>
        <pc:spChg chg="add mod">
          <ac:chgData name="Jo Laucirica" userId="" providerId="" clId="Web-{EC96424E-4DCD-44B0-9572-5F755390E2F1}" dt="2024-05-15T23:42:54.589" v="2094" actId="1076"/>
          <ac:spMkLst>
            <pc:docMk/>
            <pc:sldMk cId="502626371" sldId="268"/>
            <ac:spMk id="19" creationId="{E5291782-2839-AB67-4B04-AA1995CC091B}"/>
          </ac:spMkLst>
        </pc:spChg>
        <pc:spChg chg="add mod">
          <ac:chgData name="Jo Laucirica" userId="" providerId="" clId="Web-{EC96424E-4DCD-44B0-9572-5F755390E2F1}" dt="2024-05-15T23:42:54.589" v="2095" actId="1076"/>
          <ac:spMkLst>
            <pc:docMk/>
            <pc:sldMk cId="502626371" sldId="268"/>
            <ac:spMk id="21" creationId="{5E4E0409-C7F4-4845-670E-19DCABFBC21B}"/>
          </ac:spMkLst>
        </pc:spChg>
        <pc:spChg chg="add mod">
          <ac:chgData name="Jo Laucirica" userId="" providerId="" clId="Web-{EC96424E-4DCD-44B0-9572-5F755390E2F1}" dt="2024-05-15T23:42:54.605" v="2096" actId="1076"/>
          <ac:spMkLst>
            <pc:docMk/>
            <pc:sldMk cId="502626371" sldId="268"/>
            <ac:spMk id="23" creationId="{17C20E3B-7B50-2200-8EC2-666AD68F7ED7}"/>
          </ac:spMkLst>
        </pc:spChg>
        <pc:spChg chg="add mod">
          <ac:chgData name="Jo Laucirica" userId="" providerId="" clId="Web-{EC96424E-4DCD-44B0-9572-5F755390E2F1}" dt="2024-05-15T23:42:54.620" v="2097" actId="1076"/>
          <ac:spMkLst>
            <pc:docMk/>
            <pc:sldMk cId="502626371" sldId="268"/>
            <ac:spMk id="25" creationId="{4024497F-F8BA-84C9-6DFF-ABC4A9C0C604}"/>
          </ac:spMkLst>
        </pc:spChg>
        <pc:spChg chg="add mod">
          <ac:chgData name="Jo Laucirica" userId="" providerId="" clId="Web-{EC96424E-4DCD-44B0-9572-5F755390E2F1}" dt="2024-05-15T23:42:54.620" v="2098" actId="1076"/>
          <ac:spMkLst>
            <pc:docMk/>
            <pc:sldMk cId="502626371" sldId="268"/>
            <ac:spMk id="27" creationId="{A5A8C5F8-A987-AA21-1D12-83BD064ED29A}"/>
          </ac:spMkLst>
        </pc:spChg>
        <pc:spChg chg="add mod">
          <ac:chgData name="Jo Laucirica" userId="" providerId="" clId="Web-{EC96424E-4DCD-44B0-9572-5F755390E2F1}" dt="2024-05-15T23:42:39.198" v="2091" actId="20577"/>
          <ac:spMkLst>
            <pc:docMk/>
            <pc:sldMk cId="502626371" sldId="268"/>
            <ac:spMk id="28" creationId="{0F6361DD-73EA-BBDE-61BA-2DEF8A501CEE}"/>
          </ac:spMkLst>
        </pc:spChg>
        <pc:spChg chg="add mod">
          <ac:chgData name="Jo Laucirica" userId="" providerId="" clId="Web-{EC96424E-4DCD-44B0-9572-5F755390E2F1}" dt="2024-05-15T23:42:54.636" v="2099" actId="1076"/>
          <ac:spMkLst>
            <pc:docMk/>
            <pc:sldMk cId="502626371" sldId="268"/>
            <ac:spMk id="29" creationId="{811904F6-D719-4F2D-FD97-5803639E6D01}"/>
          </ac:spMkLst>
        </pc:spChg>
        <pc:extLst>
          <p:ext xmlns:p="http://schemas.openxmlformats.org/presentationml/2006/main" uri="{D6D511B9-2390-475A-947B-AFAB55BFBCF1}">
            <pc226:cmChg xmlns:pc226="http://schemas.microsoft.com/office/powerpoint/2022/06/main/command" chg="mod modRxn">
              <pc226:chgData name="Jo Laucirica" userId="" providerId="" clId="Web-{EC96424E-4DCD-44B0-9572-5F755390E2F1}" dt="2024-05-15T18:02:35.620" v="225"/>
              <pc2:cmMkLst xmlns:pc2="http://schemas.microsoft.com/office/powerpoint/2019/9/main/command">
                <pc:docMk/>
                <pc:sldMk cId="502626371" sldId="268"/>
                <pc2:cmMk id="{AD6AA1B2-3678-49A9-861B-CCE504F91D86}"/>
              </pc2:cmMkLst>
            </pc226:cmChg>
          </p:ext>
        </pc:extLst>
      </pc:sldChg>
      <pc:sldChg chg="addSp delSp modSp add ord replId modNotes">
        <pc:chgData name="Jo Laucirica" userId="" providerId="" clId="Web-{EC96424E-4DCD-44B0-9572-5F755390E2F1}" dt="2024-05-15T23:40:01.746" v="1995"/>
        <pc:sldMkLst>
          <pc:docMk/>
          <pc:sldMk cId="240875058" sldId="270"/>
        </pc:sldMkLst>
        <pc:spChg chg="del mod">
          <ac:chgData name="Jo Laucirica" userId="" providerId="" clId="Web-{EC96424E-4DCD-44B0-9572-5F755390E2F1}" dt="2024-05-15T17:40:23.988" v="21"/>
          <ac:spMkLst>
            <pc:docMk/>
            <pc:sldMk cId="240875058" sldId="270"/>
            <ac:spMk id="2" creationId="{41F10BF8-6A66-6E6C-A954-CA131A648B61}"/>
          </ac:spMkLst>
        </pc:spChg>
        <pc:spChg chg="del mod">
          <ac:chgData name="Jo Laucirica" userId="" providerId="" clId="Web-{EC96424E-4DCD-44B0-9572-5F755390E2F1}" dt="2024-05-15T17:52:34.717" v="146"/>
          <ac:spMkLst>
            <pc:docMk/>
            <pc:sldMk cId="240875058" sldId="270"/>
            <ac:spMk id="4" creationId="{99209AD6-5E67-A3D1-23E0-AFA45C086020}"/>
          </ac:spMkLst>
        </pc:spChg>
        <pc:spChg chg="del mod">
          <ac:chgData name="Jo Laucirica" userId="" providerId="" clId="Web-{EC96424E-4DCD-44B0-9572-5F755390E2F1}" dt="2024-05-15T17:52:40.108" v="147"/>
          <ac:spMkLst>
            <pc:docMk/>
            <pc:sldMk cId="240875058" sldId="270"/>
            <ac:spMk id="9" creationId="{7A908828-66B3-3D51-4DA2-17521D2BA44C}"/>
          </ac:spMkLst>
        </pc:spChg>
        <pc:spChg chg="add mod">
          <ac:chgData name="Jo Laucirica" userId="" providerId="" clId="Web-{EC96424E-4DCD-44B0-9572-5F755390E2F1}" dt="2024-05-15T23:39:32.746" v="1988" actId="14100"/>
          <ac:spMkLst>
            <pc:docMk/>
            <pc:sldMk cId="240875058" sldId="270"/>
            <ac:spMk id="10" creationId="{E39F1289-1EA7-478F-F40B-FA2D2C101E24}"/>
          </ac:spMkLst>
        </pc:spChg>
        <pc:spChg chg="add mod">
          <ac:chgData name="Jo Laucirica" userId="" providerId="" clId="Web-{EC96424E-4DCD-44B0-9572-5F755390E2F1}" dt="2024-05-15T18:24:35.314" v="337" actId="1076"/>
          <ac:spMkLst>
            <pc:docMk/>
            <pc:sldMk cId="240875058" sldId="270"/>
            <ac:spMk id="12" creationId="{DE15ADEE-868E-B665-5EEE-0E76EF0968A1}"/>
          </ac:spMkLst>
        </pc:spChg>
        <pc:spChg chg="mod">
          <ac:chgData name="Jo Laucirica" userId="" providerId="" clId="Web-{EC96424E-4DCD-44B0-9572-5F755390E2F1}" dt="2024-05-15T17:54:59.451" v="222" actId="20577"/>
          <ac:spMkLst>
            <pc:docMk/>
            <pc:sldMk cId="240875058" sldId="270"/>
            <ac:spMk id="16" creationId="{583A9179-0E6D-9E7C-FAF7-97E4E260BC7D}"/>
          </ac:spMkLst>
        </pc:spChg>
        <pc:spChg chg="add mod">
          <ac:chgData name="Jo Laucirica" userId="" providerId="" clId="Web-{EC96424E-4DCD-44B0-9572-5F755390E2F1}" dt="2024-05-15T23:39:47.996" v="1992"/>
          <ac:spMkLst>
            <pc:docMk/>
            <pc:sldMk cId="240875058" sldId="270"/>
            <ac:spMk id="17" creationId="{D6FCEBF3-4B52-93E2-814D-454068325A04}"/>
          </ac:spMkLst>
        </pc:spChg>
        <pc:spChg chg="add mod">
          <ac:chgData name="Jo Laucirica" userId="" providerId="" clId="Web-{EC96424E-4DCD-44B0-9572-5F755390E2F1}" dt="2024-05-15T18:24:50.876" v="343" actId="1076"/>
          <ac:spMkLst>
            <pc:docMk/>
            <pc:sldMk cId="240875058" sldId="270"/>
            <ac:spMk id="19" creationId="{CFB3136C-6F43-B1AE-4838-47E8AD0C6D4F}"/>
          </ac:spMkLst>
        </pc:spChg>
        <pc:spChg chg="add mod">
          <ac:chgData name="Jo Laucirica" userId="" providerId="" clId="Web-{EC96424E-4DCD-44B0-9572-5F755390E2F1}" dt="2024-05-15T23:40:01.746" v="1995"/>
          <ac:spMkLst>
            <pc:docMk/>
            <pc:sldMk cId="240875058" sldId="270"/>
            <ac:spMk id="23" creationId="{0E8F4217-67DA-E67F-EF31-0910D6834374}"/>
          </ac:spMkLst>
        </pc:spChg>
        <pc:spChg chg="add mod">
          <ac:chgData name="Jo Laucirica" userId="" providerId="" clId="Web-{EC96424E-4DCD-44B0-9572-5F755390E2F1}" dt="2024-05-15T18:24:45.095" v="340" actId="14100"/>
          <ac:spMkLst>
            <pc:docMk/>
            <pc:sldMk cId="240875058" sldId="270"/>
            <ac:spMk id="25" creationId="{D89D4AD8-F65C-A369-5C52-56082C388025}"/>
          </ac:spMkLst>
        </pc:spChg>
        <pc:picChg chg="add del mod">
          <ac:chgData name="Jo Laucirica" userId="" providerId="" clId="Web-{EC96424E-4DCD-44B0-9572-5F755390E2F1}" dt="2024-05-15T17:40:34.879" v="26"/>
          <ac:picMkLst>
            <pc:docMk/>
            <pc:sldMk cId="240875058" sldId="270"/>
            <ac:picMk id="3" creationId="{3A85896B-D54D-80BB-D8DC-85518A754B9A}"/>
          </ac:picMkLst>
        </pc:picChg>
        <pc:picChg chg="add mod">
          <ac:chgData name="Jo Laucirica" userId="" providerId="" clId="Web-{EC96424E-4DCD-44B0-9572-5F755390E2F1}" dt="2024-05-15T18:24:35.283" v="336" actId="1076"/>
          <ac:picMkLst>
            <pc:docMk/>
            <pc:sldMk cId="240875058" sldId="270"/>
            <ac:picMk id="7" creationId="{05427712-5684-107E-F0C4-B1C59FC70322}"/>
          </ac:picMkLst>
        </pc:picChg>
        <pc:picChg chg="add mod">
          <ac:chgData name="Jo Laucirica" userId="" providerId="" clId="Web-{EC96424E-4DCD-44B0-9572-5F755390E2F1}" dt="2024-05-15T18:24:50.845" v="341" actId="1076"/>
          <ac:picMkLst>
            <pc:docMk/>
            <pc:sldMk cId="240875058" sldId="270"/>
            <ac:picMk id="14" creationId="{CE392411-EE2E-C3DD-018A-80BDF2A6408B}"/>
          </ac:picMkLst>
        </pc:picChg>
        <pc:picChg chg="add mod">
          <ac:chgData name="Jo Laucirica" userId="" providerId="" clId="Web-{EC96424E-4DCD-44B0-9572-5F755390E2F1}" dt="2024-05-15T17:46:08.829" v="116" actId="1076"/>
          <ac:picMkLst>
            <pc:docMk/>
            <pc:sldMk cId="240875058" sldId="270"/>
            <ac:picMk id="21" creationId="{49A96333-65D1-F9CA-2640-FE42CF36FB00}"/>
          </ac:picMkLst>
        </pc:picChg>
      </pc:sldChg>
      <pc:sldChg chg="add del">
        <pc:chgData name="Jo Laucirica" userId="" providerId="" clId="Web-{EC96424E-4DCD-44B0-9572-5F755390E2F1}" dt="2024-05-15T18:02:42.745" v="226"/>
        <pc:sldMkLst>
          <pc:docMk/>
          <pc:sldMk cId="2623697178" sldId="271"/>
        </pc:sldMkLst>
      </pc:sldChg>
    </pc:docChg>
  </pc:docChgLst>
  <pc:docChgLst>
    <pc:chgData name="Jo Laucirica" clId="Web-{A099E059-9386-4F59-A4A5-6F8AB0D10159}"/>
    <pc:docChg chg="modSld">
      <pc:chgData name="Jo Laucirica" userId="" providerId="" clId="Web-{A099E059-9386-4F59-A4A5-6F8AB0D10159}" dt="2024-05-14T20:21:31.427" v="123"/>
      <pc:docMkLst>
        <pc:docMk/>
      </pc:docMkLst>
      <pc:sldChg chg="modSp modNotes">
        <pc:chgData name="Jo Laucirica" userId="" providerId="" clId="Web-{A099E059-9386-4F59-A4A5-6F8AB0D10159}" dt="2024-05-14T20:21:31.427" v="123"/>
        <pc:sldMkLst>
          <pc:docMk/>
          <pc:sldMk cId="502626371" sldId="268"/>
        </pc:sldMkLst>
        <pc:spChg chg="mod">
          <ac:chgData name="Jo Laucirica" userId="" providerId="" clId="Web-{A099E059-9386-4F59-A4A5-6F8AB0D10159}" dt="2024-05-14T20:13:36.814" v="69" actId="14100"/>
          <ac:spMkLst>
            <pc:docMk/>
            <pc:sldMk cId="502626371" sldId="268"/>
            <ac:spMk id="2" creationId="{41F10BF8-6A66-6E6C-A954-CA131A648B61}"/>
          </ac:spMkLst>
        </pc:spChg>
        <pc:spChg chg="mod">
          <ac:chgData name="Jo Laucirica" userId="" providerId="" clId="Web-{A099E059-9386-4F59-A4A5-6F8AB0D10159}" dt="2024-05-14T20:18:04.425" v="113" actId="20577"/>
          <ac:spMkLst>
            <pc:docMk/>
            <pc:sldMk cId="502626371" sldId="268"/>
            <ac:spMk id="9" creationId="{7A908828-66B3-3D51-4DA2-17521D2BA44C}"/>
          </ac:spMkLst>
        </pc:spChg>
        <pc:spChg chg="mod">
          <ac:chgData name="Jo Laucirica" userId="" providerId="" clId="Web-{A099E059-9386-4F59-A4A5-6F8AB0D10159}" dt="2024-05-14T20:14:04.251" v="72" actId="14100"/>
          <ac:spMkLst>
            <pc:docMk/>
            <pc:sldMk cId="502626371" sldId="268"/>
            <ac:spMk id="16" creationId="{583A9179-0E6D-9E7C-FAF7-97E4E260BC7D}"/>
          </ac:spMkLst>
        </pc:spChg>
      </pc:sldChg>
    </pc:docChg>
  </pc:docChgLst>
  <pc:docChgLst>
    <pc:chgData name="Amanda Hundt" clId="Web-{6BA522E2-AB72-4BAB-BFB2-0F291DF34406}"/>
    <pc:docChg chg="modSld">
      <pc:chgData name="Amanda Hundt" userId="" providerId="" clId="Web-{6BA522E2-AB72-4BAB-BFB2-0F291DF34406}" dt="2024-05-14T21:50:24.125" v="5" actId="20577"/>
      <pc:docMkLst>
        <pc:docMk/>
      </pc:docMkLst>
      <pc:sldChg chg="modSp">
        <pc:chgData name="Amanda Hundt" userId="" providerId="" clId="Web-{6BA522E2-AB72-4BAB-BFB2-0F291DF34406}" dt="2024-05-14T21:50:24.125" v="5" actId="20577"/>
        <pc:sldMkLst>
          <pc:docMk/>
          <pc:sldMk cId="0" sldId="257"/>
        </pc:sldMkLst>
        <pc:spChg chg="mod">
          <ac:chgData name="Amanda Hundt" userId="" providerId="" clId="Web-{6BA522E2-AB72-4BAB-BFB2-0F291DF34406}" dt="2024-05-14T21:50:24.125" v="5" actId="20577"/>
          <ac:spMkLst>
            <pc:docMk/>
            <pc:sldMk cId="0" sldId="257"/>
            <ac:spMk id="7" creationId="{00000000-0000-0000-0000-000000000000}"/>
          </ac:spMkLst>
        </pc:spChg>
      </pc:sldChg>
    </pc:docChg>
  </pc:docChgLst>
  <pc:docChgLst>
    <pc:chgData name="Amanda Hundt" clId="Web-{94B456E1-4EB6-4F15-8E7F-59DB7AEB0015}"/>
    <pc:docChg chg="mod modSld">
      <pc:chgData name="Amanda Hundt" userId="" providerId="" clId="Web-{94B456E1-4EB6-4F15-8E7F-59DB7AEB0015}" dt="2024-05-14T21:57:55.527" v="34" actId="20577"/>
      <pc:docMkLst>
        <pc:docMk/>
      </pc:docMkLst>
      <pc:sldChg chg="addSp delSp modSp mod modClrScheme chgLayout">
        <pc:chgData name="Amanda Hundt" userId="" providerId="" clId="Web-{94B456E1-4EB6-4F15-8E7F-59DB7AEB0015}" dt="2024-05-14T21:57:55.527" v="34" actId="20577"/>
        <pc:sldMkLst>
          <pc:docMk/>
          <pc:sldMk cId="0" sldId="259"/>
        </pc:sldMkLst>
        <pc:spChg chg="add del mod ord">
          <ac:chgData name="Amanda Hundt" userId="" providerId="" clId="Web-{94B456E1-4EB6-4F15-8E7F-59DB7AEB0015}" dt="2024-05-14T21:57:30.776" v="29"/>
          <ac:spMkLst>
            <pc:docMk/>
            <pc:sldMk cId="0" sldId="259"/>
            <ac:spMk id="2" creationId="{C2517720-35C2-DB1F-777F-452B7FA4ADF6}"/>
          </ac:spMkLst>
        </pc:spChg>
        <pc:spChg chg="add del">
          <ac:chgData name="Amanda Hundt" userId="" providerId="" clId="Web-{94B456E1-4EB6-4F15-8E7F-59DB7AEB0015}" dt="2024-05-14T21:57:22.354" v="26"/>
          <ac:spMkLst>
            <pc:docMk/>
            <pc:sldMk cId="0" sldId="259"/>
            <ac:spMk id="4" creationId="{00000000-0000-0000-0000-000000000000}"/>
          </ac:spMkLst>
        </pc:spChg>
        <pc:spChg chg="mod ord">
          <ac:chgData name="Amanda Hundt" userId="" providerId="" clId="Web-{94B456E1-4EB6-4F15-8E7F-59DB7AEB0015}" dt="2024-05-14T21:57:55.527" v="34" actId="20577"/>
          <ac:spMkLst>
            <pc:docMk/>
            <pc:sldMk cId="0" sldId="259"/>
            <ac:spMk id="12" creationId="{4F94B6D7-418F-B0CE-BD80-B937B79D59F9}"/>
          </ac:spMkLst>
        </pc:spChg>
      </pc:sldChg>
      <pc:sldChg chg="modSp">
        <pc:chgData name="Amanda Hundt" userId="" providerId="" clId="Web-{94B456E1-4EB6-4F15-8E7F-59DB7AEB0015}" dt="2024-05-14T21:52:12.328" v="2" actId="20577"/>
        <pc:sldMkLst>
          <pc:docMk/>
          <pc:sldMk cId="0" sldId="263"/>
        </pc:sldMkLst>
        <pc:spChg chg="mod">
          <ac:chgData name="Amanda Hundt" userId="" providerId="" clId="Web-{94B456E1-4EB6-4F15-8E7F-59DB7AEB0015}" dt="2024-05-14T21:52:12.328" v="2" actId="20577"/>
          <ac:spMkLst>
            <pc:docMk/>
            <pc:sldMk cId="0" sldId="263"/>
            <ac:spMk id="17" creationId="{00000000-0000-0000-0000-000000000000}"/>
          </ac:spMkLst>
        </pc:spChg>
      </pc:sldChg>
      <pc:sldChg chg="modSp addCm">
        <pc:chgData name="Amanda Hundt" userId="" providerId="" clId="Web-{94B456E1-4EB6-4F15-8E7F-59DB7AEB0015}" dt="2024-05-14T21:55:30.522" v="19" actId="1076"/>
        <pc:sldMkLst>
          <pc:docMk/>
          <pc:sldMk cId="502626371" sldId="268"/>
        </pc:sldMkLst>
        <pc:spChg chg="mod">
          <ac:chgData name="Amanda Hundt" userId="" providerId="" clId="Web-{94B456E1-4EB6-4F15-8E7F-59DB7AEB0015}" dt="2024-05-14T21:55:17.897" v="18" actId="14100"/>
          <ac:spMkLst>
            <pc:docMk/>
            <pc:sldMk cId="502626371" sldId="268"/>
            <ac:spMk id="2" creationId="{41F10BF8-6A66-6E6C-A954-CA131A648B61}"/>
          </ac:spMkLst>
        </pc:spChg>
        <pc:spChg chg="mod">
          <ac:chgData name="Amanda Hundt" userId="" providerId="" clId="Web-{94B456E1-4EB6-4F15-8E7F-59DB7AEB0015}" dt="2024-05-14T21:55:30.522" v="19" actId="1076"/>
          <ac:spMkLst>
            <pc:docMk/>
            <pc:sldMk cId="502626371" sldId="268"/>
            <ac:spMk id="9" creationId="{7A908828-66B3-3D51-4DA2-17521D2BA44C}"/>
          </ac:spMkLst>
        </pc:spChg>
        <pc:extLst>
          <p:ext xmlns:p="http://schemas.openxmlformats.org/presentationml/2006/main" uri="{D6D511B9-2390-475A-947B-AFAB55BFBCF1}">
            <pc226:cmChg xmlns:pc226="http://schemas.microsoft.com/office/powerpoint/2022/06/main/command" chg="add">
              <pc226:chgData name="Amanda Hundt" userId="" providerId="" clId="Web-{94B456E1-4EB6-4F15-8E7F-59DB7AEB0015}" dt="2024-05-14T21:54:51.192" v="12"/>
              <pc2:cmMkLst xmlns:pc2="http://schemas.microsoft.com/office/powerpoint/2019/9/main/command">
                <pc:docMk/>
                <pc:sldMk cId="502626371" sldId="268"/>
                <pc2:cmMk id="{AD6AA1B2-3678-49A9-861B-CCE504F91D86}"/>
              </pc2:cmMkLst>
            </pc226:cmChg>
          </p:ext>
        </pc:extLst>
      </pc:sldChg>
    </pc:docChg>
  </pc:docChgLst>
  <pc:docChgLst>
    <pc:chgData name="Patty Burke" clId="Web-{B6C82ABA-4919-44B0-B36F-BFBC44EAD240}"/>
    <pc:docChg chg="modSld">
      <pc:chgData name="Patty Burke" userId="" providerId="" clId="Web-{B6C82ABA-4919-44B0-B36F-BFBC44EAD240}" dt="2024-05-14T18:47:48.975" v="1" actId="1076"/>
      <pc:docMkLst>
        <pc:docMk/>
      </pc:docMkLst>
      <pc:sldChg chg="modSp">
        <pc:chgData name="Patty Burke" userId="" providerId="" clId="Web-{B6C82ABA-4919-44B0-B36F-BFBC44EAD240}" dt="2024-05-14T18:47:48.975" v="1" actId="1076"/>
        <pc:sldMkLst>
          <pc:docMk/>
          <pc:sldMk cId="0" sldId="259"/>
        </pc:sldMkLst>
        <pc:spChg chg="mod">
          <ac:chgData name="Patty Burke" userId="" providerId="" clId="Web-{B6C82ABA-4919-44B0-B36F-BFBC44EAD240}" dt="2024-05-14T18:47:48.975" v="1" actId="1076"/>
          <ac:spMkLst>
            <pc:docMk/>
            <pc:sldMk cId="0" sldId="259"/>
            <ac:spMk id="12" creationId="{4F94B6D7-418F-B0CE-BD80-B937B79D59F9}"/>
          </ac:spMkLst>
        </pc:spChg>
      </pc:sldChg>
    </pc:docChg>
  </pc:docChgLst>
</pc:chgInfo>
</file>

<file path=ppt/comments/modernComment_10C_1DF57843.xml><?xml version="1.0" encoding="utf-8"?>
<p188:cmLst xmlns:a="http://schemas.openxmlformats.org/drawingml/2006/main" xmlns:r="http://schemas.openxmlformats.org/officeDocument/2006/relationships" xmlns:p188="http://schemas.microsoft.com/office/powerpoint/2018/8/main">
  <p188:cm id="{AD6AA1B2-3678-49A9-861B-CCE504F91D86}" authorId="{5D3BC81A-D0CB-64BD-211C-924139A5BBF5}" status="resolved" created="2024-05-14T21:54:51.192" complete="100000">
    <pc:sldMkLst xmlns:pc="http://schemas.microsoft.com/office/powerpoint/2013/main/command">
      <pc:docMk/>
      <pc:sldMk cId="502626371" sldId="268"/>
    </pc:sldMkLst>
    <p188:txBody>
      <a:bodyPr/>
      <a:lstStyle/>
      <a:p>
        <a:r>
          <a:rPr lang="en-US"/>
          <a:t>I would suggest making this into two slides. This feels like a lot of content to present on one slide.</a:t>
        </a:r>
      </a:p>
    </p188:txBody>
    <p188:extLst>
      <p:ext xmlns:p="http://schemas.openxmlformats.org/presentationml/2006/main" uri="{57CB4572-C831-44C2-8A1C-0ADB6CCDFE69}">
        <p223:reactions xmlns:p223="http://schemas.microsoft.com/office/powerpoint/2022/03/main">
          <p223:rxn type="👍">
            <p223:instance time="2024-05-15T18:02:31.885" authorId="{FE94AE7D-1723-0A4C-6947-7914BA7A98E7}"/>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346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when you're setting up visual boards, here are some key metrics you will want to consider:</a:t>
            </a:r>
          </a:p>
          <a:p>
            <a:pPr marL="285750" indent="-285750">
              <a:buFont typeface="Arial"/>
              <a:buChar char="•"/>
            </a:pPr>
            <a:r>
              <a:rPr lang="en-US" b="1" dirty="0"/>
              <a:t>Patient Volume </a:t>
            </a:r>
            <a:r>
              <a:rPr lang="en-US" dirty="0"/>
              <a:t>which Helps in understanding patterns and planning resources.</a:t>
            </a:r>
          </a:p>
          <a:p>
            <a:pPr marL="285750" indent="-285750">
              <a:buFont typeface="Arial"/>
              <a:buChar char="•"/>
            </a:pPr>
            <a:r>
              <a:rPr lang="en-US" b="1" dirty="0"/>
              <a:t>Wait Times </a:t>
            </a:r>
            <a:r>
              <a:rPr lang="en-US" dirty="0"/>
              <a:t>is</a:t>
            </a:r>
            <a:r>
              <a:rPr lang="en-US" b="1" dirty="0"/>
              <a:t> </a:t>
            </a:r>
            <a:r>
              <a:rPr lang="en-US" dirty="0"/>
              <a:t>Crucial for spotting bottlenecks so you can address them quickly.</a:t>
            </a:r>
          </a:p>
          <a:p>
            <a:pPr marL="285750" indent="-285750">
              <a:buFont typeface="Arial"/>
              <a:buChar char="•"/>
            </a:pPr>
            <a:r>
              <a:rPr lang="en-US" b="1" dirty="0"/>
              <a:t>Patient Satisfaction </a:t>
            </a:r>
            <a:r>
              <a:rPr lang="en-US" dirty="0"/>
              <a:t>gives direct feedback from patients on their experience.</a:t>
            </a:r>
          </a:p>
          <a:p>
            <a:pPr marL="285750" indent="-285750">
              <a:buFont typeface="Arial"/>
              <a:buChar char="•"/>
            </a:pPr>
            <a:r>
              <a:rPr lang="en-US" b="1" dirty="0"/>
              <a:t>And last but not least, Quality Measures </a:t>
            </a:r>
            <a:r>
              <a:rPr lang="en-US" dirty="0"/>
              <a:t>which is</a:t>
            </a:r>
            <a:r>
              <a:rPr lang="en-US" b="1" dirty="0"/>
              <a:t> </a:t>
            </a:r>
            <a:r>
              <a:rPr lang="en-US" dirty="0"/>
              <a:t>Important for tracking things like CCM or preventive screenings.</a:t>
            </a:r>
          </a:p>
          <a:p>
            <a:pPr marL="285750" indent="-285750">
              <a:buFont typeface="Arial"/>
              <a:buChar char="•"/>
            </a:pPr>
            <a:endParaRPr lang="en-US" dirty="0"/>
          </a:p>
          <a:p>
            <a:r>
              <a:rPr lang="en-US" b="1" dirty="0"/>
              <a:t>Technology solutions can and should be leveraged to get data in the moment and reduce manual work. You can consider using </a:t>
            </a:r>
            <a:endParaRPr lang="en-US" dirty="0"/>
          </a:p>
          <a:p>
            <a:pPr marL="285750" indent="-285750">
              <a:buFont typeface="Arial"/>
              <a:buChar char="•"/>
            </a:pPr>
            <a:r>
              <a:rPr lang="en-US" dirty="0"/>
              <a:t>digital signs or interactive displays for dynamic, real-time updates.</a:t>
            </a:r>
          </a:p>
          <a:p>
            <a:pPr marL="285750" indent="-285750">
              <a:buFont typeface="Arial"/>
              <a:buChar char="•"/>
            </a:pPr>
            <a:r>
              <a:rPr lang="en-US" dirty="0"/>
              <a:t>data visualization tools that link directly to your EHR for the latest information, reducing manual effort and ensuring data accuracy and then there's also </a:t>
            </a:r>
          </a:p>
          <a:p>
            <a:pPr marL="285750" indent="-285750">
              <a:buFont typeface="Arial"/>
              <a:buChar char="•"/>
            </a:pPr>
            <a:r>
              <a:rPr lang="en-US" dirty="0"/>
              <a:t>Mobile apps or web-based dashboards that allow staff to access the information on-the-go helping with real-time monitoring and decision-making.</a:t>
            </a:r>
          </a:p>
          <a:p>
            <a:endParaRPr lang="en-US" dirty="0">
              <a:cs typeface="Times New Roman"/>
            </a:endParaRP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2125700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here are some tips to think through when designing your visual management boards:</a:t>
            </a:r>
            <a:endParaRPr lang="en-US" dirty="0"/>
          </a:p>
          <a:p>
            <a:pPr marL="228600" indent="-228600">
              <a:buAutoNum type="arabicPeriod"/>
            </a:pPr>
            <a:r>
              <a:rPr lang="en-US" b="1" dirty="0"/>
              <a:t>Clarity and Simplicity is key:</a:t>
            </a:r>
            <a:r>
              <a:rPr lang="en-US" dirty="0"/>
              <a:t> Use straightforward simple language and visuals to make information clear at a glance. Avoid cluttering the board with too much information which can be overwhelming and distracting.</a:t>
            </a:r>
          </a:p>
          <a:p>
            <a:r>
              <a:rPr lang="en-US" b="1" dirty="0"/>
              <a:t>2. The visual appeal is really important:</a:t>
            </a:r>
            <a:r>
              <a:rPr lang="en-US" dirty="0"/>
              <a:t> Use colors, graphs, and charts to make the data engaging and easy to understand. Have fun with it, it's an opportunity to integrate some fun work culture which can elevate staff engagement.</a:t>
            </a:r>
          </a:p>
          <a:p>
            <a:r>
              <a:rPr lang="en-US" b="1" dirty="0"/>
              <a:t>3. And then it's all about Strategic Placement:</a:t>
            </a:r>
            <a:r>
              <a:rPr lang="en-US" dirty="0"/>
              <a:t> Position boards where they can be easily seen by staff and, if appropriate, by patients.</a:t>
            </a:r>
          </a:p>
          <a:p>
            <a:pPr marR="0"/>
            <a:endParaRPr lang="en-US" dirty="0">
              <a:latin typeface="Times New Roman"/>
              <a:cs typeface="Times New Roman"/>
            </a:endParaRP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2973711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 bit about effective change management. This is something I am super passionate about as it can be what makes or breaks any changes you make in the clinic. Implementing new operational efficiencies is not just about the technical setup; it’s about managing change effectively within the clinic. Change is always a bit daunting and unsettling, but with a structured approach, it can be smoothly integrated.</a:t>
            </a:r>
          </a:p>
          <a:p>
            <a:endParaRPr lang="en-US" b="1" dirty="0"/>
          </a:p>
          <a:p>
            <a:r>
              <a:rPr lang="en-US" b="1" dirty="0"/>
              <a:t>Let's talk through some strategies for Effective Change Management:</a:t>
            </a:r>
            <a:endParaRPr lang="en-US" dirty="0"/>
          </a:p>
          <a:p>
            <a:pPr marL="285750" indent="-285750">
              <a:buFont typeface="Arial"/>
              <a:buChar char="•"/>
            </a:pPr>
            <a:r>
              <a:rPr lang="en-US" b="1" dirty="0"/>
              <a:t>You want to communicate the Vision:</a:t>
            </a:r>
            <a:r>
              <a:rPr lang="en-US" dirty="0"/>
              <a:t> Be clear about what the changes and why it's happening. Explain how these changes will benefit the clinic, the staff, and aligns with broader goals that impact everyone.</a:t>
            </a:r>
          </a:p>
          <a:p>
            <a:pPr marL="285750" indent="-285750">
              <a:buFont typeface="Arial"/>
              <a:buChar char="•"/>
            </a:pPr>
            <a:r>
              <a:rPr lang="en-US" b="1" dirty="0"/>
              <a:t>You want to involve Staff:</a:t>
            </a:r>
            <a:r>
              <a:rPr lang="en-US" dirty="0"/>
              <a:t> Getting input from those who will be directly affected builds ownership and eases the transition. It also makes them feel valued, heard, and more invested.</a:t>
            </a:r>
          </a:p>
          <a:p>
            <a:pPr marL="285750" indent="-285750">
              <a:buFont typeface="Arial"/>
              <a:buChar char="•"/>
            </a:pPr>
            <a:r>
              <a:rPr lang="en-US" dirty="0"/>
              <a:t>I always recommend to communicate the vision and involve staff as early as possible to start building momentum.</a:t>
            </a:r>
          </a:p>
          <a:p>
            <a:pPr marL="285750" indent="-285750">
              <a:buFont typeface="Arial"/>
              <a:buChar char="•"/>
            </a:pPr>
            <a:r>
              <a:rPr lang="en-US" b="1" dirty="0"/>
              <a:t>And of course you want to celebrate Successes:</a:t>
            </a:r>
            <a:r>
              <a:rPr lang="en-US" dirty="0"/>
              <a:t> Make it a point to recognize and celebrate progress along the way. It helps everyone see the benefits and boosts morale. Another opportunity to be creative and have fun with the staff on how you celebrate the successes.</a:t>
            </a:r>
          </a:p>
          <a:p>
            <a:r>
              <a:rPr lang="en-US" b="1" dirty="0"/>
              <a:t>When we're talking about Handling Resistance, that can be hard but can also provide an opportunity to connect with staff:</a:t>
            </a:r>
            <a:endParaRPr lang="en-US" dirty="0"/>
          </a:p>
          <a:p>
            <a:pPr marL="285750" indent="-285750">
              <a:buFont typeface="Arial"/>
              <a:buChar char="•"/>
            </a:pPr>
            <a:r>
              <a:rPr lang="en-US" b="1" dirty="0"/>
              <a:t>You want to always Address the Concerns:</a:t>
            </a:r>
            <a:r>
              <a:rPr lang="en-US" dirty="0"/>
              <a:t> Listen to what staff are worried about. Address these issues head-on with clear information, reassurance, positivity, and compassion.</a:t>
            </a:r>
          </a:p>
          <a:p>
            <a:pPr marL="285750" indent="-285750">
              <a:buFont typeface="Arial"/>
              <a:buChar char="•"/>
            </a:pPr>
            <a:r>
              <a:rPr lang="en-US" b="1" dirty="0"/>
              <a:t>Training and Support is also important:</a:t>
            </a:r>
            <a:r>
              <a:rPr lang="en-US" dirty="0"/>
              <a:t> you want to make sure and Provide thorough training and provide ongoing support. Everyone should feel confident in their ability to adapt and/or comfortable asking for additional training and support. </a:t>
            </a:r>
          </a:p>
          <a:p>
            <a:pPr marL="285750" indent="-285750">
              <a:buFont typeface="Arial"/>
              <a:buChar char="•"/>
            </a:pPr>
            <a:r>
              <a:rPr lang="en-US" b="1" dirty="0"/>
              <a:t>Lastly, </a:t>
            </a:r>
            <a:r>
              <a:rPr lang="en-US" b="1" dirty="0" err="1"/>
              <a:t>lead</a:t>
            </a:r>
            <a:r>
              <a:rPr lang="en-US" b="1" dirty="0"/>
              <a:t> by Example and s</a:t>
            </a:r>
            <a:r>
              <a:rPr lang="en-US" dirty="0"/>
              <a:t>how your commitment to the changes. When leaders model the changes made, it sets the tone for everyone.</a:t>
            </a:r>
          </a:p>
          <a:p>
            <a:endParaRPr lang="en-US" dirty="0"/>
          </a:p>
          <a:p>
            <a:r>
              <a:rPr lang="en-US" b="1" dirty="0"/>
              <a:t>There are a few tech tools that can help Support Change:</a:t>
            </a:r>
            <a:endParaRPr lang="en-US" dirty="0"/>
          </a:p>
          <a:p>
            <a:pPr marL="285750" indent="-285750">
              <a:buFont typeface="Arial"/>
              <a:buChar char="•"/>
            </a:pPr>
            <a:r>
              <a:rPr lang="en-US" b="1" dirty="0"/>
              <a:t>You can use Learning Platforms for </a:t>
            </a:r>
            <a:r>
              <a:rPr lang="en-US" dirty="0"/>
              <a:t>online courses to help staff get up to speed at their own pace and always available for a quick refresh.</a:t>
            </a:r>
          </a:p>
          <a:p>
            <a:pPr marL="285750" indent="-285750">
              <a:buFont typeface="Arial"/>
              <a:buChar char="•"/>
            </a:pPr>
            <a:r>
              <a:rPr lang="en-US" b="1" dirty="0"/>
              <a:t>Communication Tools are great to keep </a:t>
            </a:r>
            <a:r>
              <a:rPr lang="en-US" dirty="0"/>
              <a:t>everyone connected and informed with tools. For example, you could use instant messaging tools to help with instant feedback and quick resolution of questions. </a:t>
            </a:r>
          </a:p>
          <a:p>
            <a:pPr marL="285750" indent="-285750">
              <a:buFont typeface="Arial"/>
              <a:buChar char="•"/>
            </a:pPr>
            <a:r>
              <a:rPr lang="en-US" b="1" dirty="0"/>
              <a:t>For Feedback  you can </a:t>
            </a:r>
            <a:r>
              <a:rPr lang="en-US" dirty="0"/>
              <a:t>use electronic surveys to keep a pulse on how staff are feeling and adjust your strategies based on their candid feedback, making sure the staff feel safe in sharing their feedback and that there is a culture of transparency.</a:t>
            </a:r>
          </a:p>
          <a:p>
            <a:pPr marL="285750" indent="-285750">
              <a:buFont typeface="Arial"/>
              <a:buChar char="•"/>
            </a:pPr>
            <a:endParaRPr lang="en-US" dirty="0">
              <a:latin typeface="Aptos" panose="02110004020202020204"/>
              <a:ea typeface="Times New Roman" panose="02020603050405020304" pitchFamily="18" charset="0"/>
              <a:cs typeface="Times New Roman"/>
            </a:endParaRPr>
          </a:p>
          <a:p>
            <a:pPr marL="285750" indent="-285750">
              <a:buFont typeface="Arial"/>
              <a:buChar char="•"/>
            </a:pPr>
            <a:endParaRPr lang="en-US" dirty="0">
              <a:latin typeface="Aptos" panose="02110004020202020204"/>
              <a:ea typeface="Times New Roman" panose="02020603050405020304" pitchFamily="18" charset="0"/>
              <a:cs typeface="Times New Roman"/>
            </a:endParaRPr>
          </a:p>
          <a:p>
            <a:r>
              <a:rPr lang="en-US" dirty="0">
                <a:latin typeface="Aptos" panose="02110004020202020204"/>
                <a:ea typeface="Times New Roman" panose="02020603050405020304" pitchFamily="18" charset="0"/>
                <a:cs typeface="Times New Roman"/>
              </a:rPr>
              <a:t>Now back to Sarah to talk through some of the key takeaways.</a:t>
            </a:r>
          </a:p>
          <a:p>
            <a:pPr marL="285750" indent="-285750">
              <a:buFont typeface="Arial"/>
              <a:buChar char="•"/>
            </a:pPr>
            <a:endParaRPr lang="en-US" dirty="0">
              <a:latin typeface="Aptos" panose="02110004020202020204"/>
              <a:ea typeface="Times New Roman" panose="02020603050405020304" pitchFamily="18" charset="0"/>
              <a:cs typeface="Times New Roman"/>
            </a:endParaRPr>
          </a:p>
          <a:p>
            <a:endParaRPr lang="en-US" dirty="0">
              <a:latin typeface="Aptos" panose="02110004020202020204"/>
              <a:ea typeface="Times New Roman" panose="02020603050405020304" pitchFamily="18" charset="0"/>
              <a:cs typeface="Times New Roman"/>
            </a:endParaRPr>
          </a:p>
          <a:p>
            <a:pPr marL="0" marR="0"/>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dirty="0">
                <a:effectLst/>
                <a:latin typeface="Times New Roman" panose="02020603050405020304" pitchFamily="18" charset="0"/>
                <a:ea typeface="Times New Roman" panose="02020603050405020304" pitchFamily="18" charset="0"/>
              </a:rPr>
              <a:t>As we come to the end of our webinar on "Ambulatory Operational Efficiency and Change Management," let's take a moment to recap the key takeaways and reflect on the insights we've gained.</a:t>
            </a:r>
          </a:p>
          <a:p>
            <a:pPr marL="0" marR="0"/>
            <a:r>
              <a:rPr lang="en-US" sz="1800" dirty="0">
                <a:effectLst/>
                <a:latin typeface="Times New Roman" panose="02020603050405020304" pitchFamily="18" charset="0"/>
                <a:ea typeface="Times New Roman" panose="02020603050405020304" pitchFamily="18" charset="0"/>
              </a:rPr>
              <a:t>Throughout this session, we've explored various strategies and best practices for optimizing patient flow, space, and schedule management in ambulatory clinics. We've discussed the importance of streamlining check-in processes, minimizing wait times, and improving communication to ensure a seamless patient experience. By implementing these strategies, clinics can significantly enhance their operational efficiency and provide better care to their patients.</a:t>
            </a:r>
          </a:p>
          <a:p>
            <a:pPr marL="0" marR="0"/>
            <a:r>
              <a:rPr lang="en-US" sz="1800" dirty="0">
                <a:effectLst/>
                <a:latin typeface="Times New Roman" panose="02020603050405020304" pitchFamily="18" charset="0"/>
                <a:ea typeface="Times New Roman" panose="02020603050405020304" pitchFamily="18" charset="0"/>
              </a:rPr>
              <a:t>We've also delved into the power of daily huddles in fostering team collaboration, problem-solving, and accountability. By conducting regular, focused huddles, clinic teams can proactively address challenges, share information, and work together towards common goals. Implementing best practices such as consistency, focus, and clear action items can maximize the effectiveness of daily huddles.</a:t>
            </a:r>
          </a:p>
          <a:p>
            <a:pPr marL="0" marR="0"/>
            <a:r>
              <a:rPr lang="en-US" sz="1800" dirty="0">
                <a:effectLst/>
                <a:latin typeface="Times New Roman" panose="02020603050405020304" pitchFamily="18" charset="0"/>
                <a:ea typeface="Times New Roman" panose="02020603050405020304" pitchFamily="18" charset="0"/>
              </a:rPr>
              <a:t>Additionally, we've explored the role of visual management boards in displaying key metrics, promoting transparency, and driving continuous improvement efforts. By designing visually appealing and informative boards that showcase critical data points such as patient volume, wait times, satisfaction scores, and quality measures, clinics can keep their teams aligned and motivated to achieve better results.</a:t>
            </a:r>
          </a:p>
          <a:p>
            <a:pPr marL="0" marR="0"/>
            <a:r>
              <a:rPr lang="en-US" sz="1800" dirty="0">
                <a:effectLst/>
                <a:latin typeface="Times New Roman" panose="02020603050405020304" pitchFamily="18" charset="0"/>
                <a:ea typeface="Times New Roman" panose="02020603050405020304" pitchFamily="18" charset="0"/>
              </a:rPr>
              <a:t>Moreover, we've emphasized the importance of change management in successfully implementing operational efficiency initiatives. By communicating a clear vision, involving staff in the change process, and celebrating successes along the way, clinic leaders can navigate the challenges of change and ensure a smooth transition to new processes and systems.</a:t>
            </a:r>
          </a:p>
          <a:p>
            <a:pPr marL="0" marR="0"/>
            <a:r>
              <a:rPr lang="en-US" sz="1800" dirty="0">
                <a:effectLst/>
                <a:latin typeface="Times New Roman" panose="02020603050405020304" pitchFamily="18" charset="0"/>
                <a:ea typeface="Times New Roman" panose="02020603050405020304" pitchFamily="18" charset="0"/>
              </a:rPr>
              <a:t>A key theme that has emerged throughout our discussion is the significant role that technology can play in supporting and enhancing operational efficiency and change management efforts. From electronic check-in systems and real-time patient tracking to advanced scheduling software and digital huddle boards, technology offers a wide range of solutions to streamline processes, optimize resources, and facilitate effective communication and collaboration.</a:t>
            </a:r>
          </a:p>
          <a:p>
            <a:pPr marL="0" marR="0"/>
            <a:r>
              <a:rPr lang="en-US" sz="1800" dirty="0">
                <a:effectLst/>
                <a:latin typeface="Times New Roman" panose="02020603050405020304" pitchFamily="18" charset="0"/>
                <a:ea typeface="Times New Roman" panose="02020603050405020304" pitchFamily="18" charset="0"/>
              </a:rPr>
              <a:t>By leveraging technology strategically, clinics can automate manual tasks, gain valuable insights from data analytics, and provide their teams with the tools they need to work more efficiently and effectively. Whether it's implementing virtual huddle platforms, integrating visual management boards with EHRs, or utilizing online learning modules for staff training, technology can be a powerful ally in driving operational excellence.</a:t>
            </a:r>
          </a:p>
          <a:p>
            <a:pPr marL="0" marR="0"/>
            <a:r>
              <a:rPr lang="en-US" sz="1800" dirty="0">
                <a:effectLst/>
                <a:latin typeface="Times New Roman" panose="02020603050405020304" pitchFamily="18" charset="0"/>
                <a:ea typeface="Times New Roman" panose="02020603050405020304" pitchFamily="18" charset="0"/>
              </a:rPr>
              <a:t>As we conclude this webinar, I encourage each of you to reflect on the strategies and insights we've discussed and consider how you can apply them in your own clinics. Take a close look at your current processes, identify areas for improvement, and explore how technology can support your efforts. Whether you start with small incremental changes or embark on a more comprehensive transformation, every step towards operational efficiency matters.</a:t>
            </a:r>
          </a:p>
          <a:p>
            <a:pPr marL="0" marR="0"/>
            <a:r>
              <a:rPr lang="en-US" sz="1800" dirty="0">
                <a:effectLst/>
                <a:latin typeface="Times New Roman" panose="02020603050405020304" pitchFamily="18" charset="0"/>
                <a:ea typeface="Times New Roman" panose="02020603050405020304" pitchFamily="18" charset="0"/>
              </a:rPr>
              <a:t>Remember, the journey to operational excellence is an ongoing process that requires commitment, collaboration, and a willingness to embrace change. By implementing the strategies we've covered today and leveraging the power of technology, you can create a more efficient, patient-centered, and high-performing ambulatory clinic.</a:t>
            </a:r>
          </a:p>
          <a:p>
            <a:pPr marL="0" marR="0"/>
            <a:r>
              <a:rPr lang="en-US" sz="1800" dirty="0">
                <a:effectLst/>
                <a:latin typeface="Times New Roman" panose="02020603050405020304" pitchFamily="18" charset="0"/>
                <a:ea typeface="Times New Roman" panose="02020603050405020304" pitchFamily="18" charset="0"/>
              </a:rPr>
              <a:t>I'd like to thank each of you for your active participation and engagement throughout this webinar. Your insights, questions, and experiences have enriched our discussion and highlighted the collective wisdom within this community of healthcare professionals.</a:t>
            </a:r>
          </a:p>
          <a:p>
            <a:pPr marL="0" marR="0"/>
            <a:r>
              <a:rPr lang="en-US" sz="1800" dirty="0">
                <a:effectLst/>
                <a:latin typeface="Times New Roman" panose="02020603050405020304" pitchFamily="18" charset="0"/>
                <a:ea typeface="Times New Roman" panose="02020603050405020304" pitchFamily="18" charset="0"/>
              </a:rPr>
              <a:t>As you move forward on your operational efficiency journey, remember that you're not alone. Continue to learn from each other, share best practices, and seek out opportunities for collaboration and knowledge sharing. Together, we can drive meaningful change and make a positive impact on the lives of our patients and the success of our clinics.</a:t>
            </a:r>
          </a:p>
          <a:p>
            <a:pPr marL="0" marR="0"/>
            <a:r>
              <a:rPr lang="en-US" sz="1800" dirty="0">
                <a:effectLst/>
                <a:latin typeface="Times New Roman" panose="02020603050405020304" pitchFamily="18" charset="0"/>
                <a:ea typeface="Times New Roman" panose="02020603050405020304" pitchFamily="18" charset="0"/>
              </a:rPr>
              <a:t>Thank you once again for joining us today. I wish you all the best as you implement these strategies and leverage technology to achieve ambulatory operational efficiency and effective change management. If you have any further questions or would like to continue the conversation, please don't hesitate to reach out. Together, let's strive for excellence in ambulatory care.</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endParaRPr lang="en-US" dirty="0"/>
          </a:p>
        </p:txBody>
      </p:sp>
    </p:spTree>
    <p:extLst>
      <p:ext uri="{BB962C8B-B14F-4D97-AF65-F5344CB8AC3E}">
        <p14:creationId xmlns:p14="http://schemas.microsoft.com/office/powerpoint/2010/main" val="4177012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200" dirty="0">
                <a:effectLst/>
                <a:latin typeface="Times New Roman" panose="02020603050405020304" pitchFamily="18" charset="0"/>
                <a:ea typeface="Times New Roman" panose="02020603050405020304" pitchFamily="18" charset="0"/>
              </a:rPr>
              <a:t>Now, let's dive into the first key area of focus: optimizing patient flow. Patient flow refers to the movement of patients through the various stages of their healthcare journey within your clinic. Efficient patient flow is essential for providing timely care, reducing wait times, and improving patient satisfaction.</a:t>
            </a:r>
          </a:p>
          <a:p>
            <a:pPr marL="0" marR="0"/>
            <a:r>
              <a:rPr lang="en-US" sz="1200" dirty="0">
                <a:effectLst/>
                <a:latin typeface="Times New Roman" panose="02020603050405020304" pitchFamily="18" charset="0"/>
                <a:ea typeface="Times New Roman" panose="02020603050405020304" pitchFamily="18" charset="0"/>
              </a:rPr>
              <a:t>Some key strategies for optimizing patient flow include:</a:t>
            </a:r>
          </a:p>
          <a:p>
            <a:pPr marL="342900" marR="0" lvl="0" indent="-342900">
              <a:tabLst>
                <a:tab pos="457200" algn="l"/>
              </a:tabLst>
            </a:pPr>
            <a:r>
              <a:rPr lang="en-US" sz="1200" dirty="0">
                <a:effectLst/>
                <a:latin typeface="Times New Roman" panose="02020603050405020304" pitchFamily="18" charset="0"/>
                <a:ea typeface="Times New Roman" panose="02020603050405020304" pitchFamily="18" charset="0"/>
              </a:rPr>
              <a:t>Streamlining the check-in process: By implementing electronic check-in systems or pre-registration options, you can reduce administrative bottlenecks and minimize patient wait times.</a:t>
            </a:r>
          </a:p>
          <a:p>
            <a:pPr marL="342900" marR="0" lvl="0" indent="-342900">
              <a:tabLst>
                <a:tab pos="457200" algn="l"/>
              </a:tabLst>
            </a:pPr>
            <a:r>
              <a:rPr lang="en-US" sz="1200" dirty="0">
                <a:effectLst/>
                <a:latin typeface="Times New Roman" panose="02020603050405020304" pitchFamily="18" charset="0"/>
                <a:ea typeface="Times New Roman" panose="02020603050405020304" pitchFamily="18" charset="0"/>
              </a:rPr>
              <a:t>Minimizing wait times: Analyze your current processes to identify areas where patients experience delays. Implement strategies such as staggered appointment times, efficient room turnover, and clear communication to keep patients moving smoothly through the clinic.</a:t>
            </a:r>
          </a:p>
          <a:p>
            <a:pPr marL="342900" marR="0" lvl="0" indent="-342900">
              <a:tabLst>
                <a:tab pos="457200" algn="l"/>
              </a:tabLst>
            </a:pPr>
            <a:r>
              <a:rPr lang="en-US" sz="1200" dirty="0">
                <a:effectLst/>
                <a:latin typeface="Times New Roman" panose="02020603050405020304" pitchFamily="18" charset="0"/>
                <a:ea typeface="Times New Roman" panose="02020603050405020304" pitchFamily="18" charset="0"/>
              </a:rPr>
              <a:t>Improving communication: Effective communication among staff members and with patients is crucial for maintaining efficient patient flow. Implement systems for real-time updates on patient status, utilize messaging or paging systems, and ensure clear signage and directions for patients.</a:t>
            </a:r>
          </a:p>
          <a:p>
            <a:pPr marL="342900" marR="0" lvl="0" indent="-342900">
              <a:tabLst>
                <a:tab pos="457200" algn="l"/>
              </a:tabLst>
            </a:pPr>
            <a:r>
              <a:rPr lang="en-US" sz="1200" dirty="0">
                <a:effectLst/>
                <a:latin typeface="Times New Roman" panose="02020603050405020304" pitchFamily="18" charset="0"/>
                <a:ea typeface="Times New Roman" panose="02020603050405020304" pitchFamily="18" charset="0"/>
              </a:rPr>
              <a:t>Tech-enablement: </a:t>
            </a:r>
          </a:p>
          <a:p>
            <a:pPr marL="742950" marR="0" lvl="1" indent="-285750">
              <a:tabLst>
                <a:tab pos="914400" algn="l"/>
              </a:tabLst>
            </a:pPr>
            <a:r>
              <a:rPr lang="en-US" sz="1200" dirty="0">
                <a:effectLst/>
                <a:latin typeface="Times New Roman" panose="02020603050405020304" pitchFamily="18" charset="0"/>
                <a:ea typeface="Times New Roman" panose="02020603050405020304" pitchFamily="18" charset="0"/>
              </a:rPr>
              <a:t>Electronic check-in kiosks or mobile check-in apps can streamline the check-in process, reduce wait times, and minimize administrative burden on staff.</a:t>
            </a:r>
          </a:p>
          <a:p>
            <a:pPr marL="742950" marR="0" lvl="1" indent="-285750">
              <a:tabLst>
                <a:tab pos="914400" algn="l"/>
              </a:tabLst>
            </a:pPr>
            <a:r>
              <a:rPr lang="en-US" sz="1200" dirty="0">
                <a:effectLst/>
                <a:latin typeface="Times New Roman" panose="02020603050405020304" pitchFamily="18" charset="0"/>
                <a:ea typeface="Times New Roman" panose="02020603050405020304" pitchFamily="18" charset="0"/>
              </a:rPr>
              <a:t>Real-time patient tracking systems using RFID or beacon technology can provide visibility into patient movement throughout the clinic, helping staff efficiently manage patient flow and identify bottlenecks.</a:t>
            </a:r>
          </a:p>
          <a:p>
            <a:pPr marL="742950" marR="0" lvl="1" indent="-285750">
              <a:tabLst>
                <a:tab pos="914400" algn="l"/>
              </a:tabLst>
            </a:pPr>
            <a:r>
              <a:rPr lang="en-US" sz="1200" dirty="0">
                <a:effectLst/>
                <a:latin typeface="Times New Roman" panose="02020603050405020304" pitchFamily="18" charset="0"/>
                <a:ea typeface="Times New Roman" panose="02020603050405020304" pitchFamily="18" charset="0"/>
              </a:rPr>
              <a:t>Integrating patient flow data with electronic health records (EHRs) can provide valuable insights into patterns and trends, enabling data-driven decision-making for process improvements.</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dirty="0">
                <a:effectLst/>
                <a:latin typeface="Times New Roman" panose="02020603050405020304" pitchFamily="18" charset="0"/>
                <a:ea typeface="Times New Roman" panose="02020603050405020304" pitchFamily="18" charset="0"/>
              </a:rPr>
              <a:t>Next, let's focus on the importance of space and schedule management in driving operational efficiency. Effective utilization of your clinic's physical space and optimizing provider and staff schedules are key to maximizing productivity and minimizing waste.</a:t>
            </a:r>
          </a:p>
          <a:p>
            <a:pPr marL="0" marR="0"/>
            <a:r>
              <a:rPr lang="en-US" sz="1800" dirty="0">
                <a:effectLst/>
                <a:latin typeface="Times New Roman" panose="02020603050405020304" pitchFamily="18" charset="0"/>
                <a:ea typeface="Times New Roman" panose="02020603050405020304" pitchFamily="18" charset="0"/>
              </a:rPr>
              <a:t>Strategies for optimizing space utilization include:</a:t>
            </a:r>
          </a:p>
          <a:p>
            <a:pPr marL="342900" marR="0" lvl="0" indent="-342900">
              <a:tabLst>
                <a:tab pos="457200" algn="l"/>
              </a:tabLst>
            </a:pPr>
            <a:r>
              <a:rPr lang="en-US" sz="1800" dirty="0">
                <a:effectLst/>
                <a:latin typeface="Times New Roman" panose="02020603050405020304" pitchFamily="18" charset="0"/>
                <a:ea typeface="Times New Roman" panose="02020603050405020304" pitchFamily="18" charset="0"/>
              </a:rPr>
              <a:t>Conducting a space utilization audit to identify underutilized areas or bottlenecks in patient flow.</a:t>
            </a:r>
          </a:p>
          <a:p>
            <a:pPr marL="342900" marR="0" lvl="0" indent="-342900">
              <a:tabLst>
                <a:tab pos="457200" algn="l"/>
              </a:tabLst>
            </a:pPr>
            <a:r>
              <a:rPr lang="en-US" sz="1800" dirty="0">
                <a:effectLst/>
                <a:latin typeface="Times New Roman" panose="02020603050405020304" pitchFamily="18" charset="0"/>
                <a:ea typeface="Times New Roman" panose="02020603050405020304" pitchFamily="18" charset="0"/>
              </a:rPr>
              <a:t>Implementing flexible room configurations to accommodate different types of patient visits and procedures.</a:t>
            </a:r>
          </a:p>
          <a:p>
            <a:pPr marL="342900" marR="0" lvl="0" indent="-342900">
              <a:tabLst>
                <a:tab pos="457200" algn="l"/>
              </a:tabLst>
            </a:pPr>
            <a:r>
              <a:rPr lang="en-US" sz="1800" dirty="0">
                <a:effectLst/>
                <a:latin typeface="Times New Roman" panose="02020603050405020304" pitchFamily="18" charset="0"/>
                <a:ea typeface="Times New Roman" panose="02020603050405020304" pitchFamily="18" charset="0"/>
              </a:rPr>
              <a:t>Utilizing technology solutions, such as room scheduling software, to ensure efficient allocation of exam rooms and procedure areas.</a:t>
            </a:r>
          </a:p>
          <a:p>
            <a:pPr marL="0" marR="0"/>
            <a:r>
              <a:rPr lang="en-US" sz="1800" dirty="0">
                <a:effectLst/>
                <a:latin typeface="Times New Roman" panose="02020603050405020304" pitchFamily="18" charset="0"/>
                <a:ea typeface="Times New Roman" panose="02020603050405020304" pitchFamily="18" charset="0"/>
              </a:rPr>
              <a:t>When it comes to schedule management, consider the following strategies:</a:t>
            </a:r>
          </a:p>
          <a:p>
            <a:pPr marL="342900" marR="0" lvl="0" indent="-342900">
              <a:tabLst>
                <a:tab pos="457200" algn="l"/>
              </a:tabLst>
            </a:pPr>
            <a:r>
              <a:rPr lang="en-US" sz="1800" dirty="0">
                <a:effectLst/>
                <a:latin typeface="Times New Roman" panose="02020603050405020304" pitchFamily="18" charset="0"/>
                <a:ea typeface="Times New Roman" panose="02020603050405020304" pitchFamily="18" charset="0"/>
              </a:rPr>
              <a:t>Analyzing provider and staff availability to identify opportunities for optimizing schedules and balancing workload.</a:t>
            </a:r>
          </a:p>
          <a:p>
            <a:pPr marL="342900" marR="0" lvl="0" indent="-342900">
              <a:tabLst>
                <a:tab pos="457200" algn="l"/>
              </a:tabLst>
            </a:pPr>
            <a:r>
              <a:rPr lang="en-US" sz="1800" dirty="0">
                <a:effectLst/>
                <a:latin typeface="Times New Roman" panose="02020603050405020304" pitchFamily="18" charset="0"/>
                <a:ea typeface="Times New Roman" panose="02020603050405020304" pitchFamily="18" charset="0"/>
              </a:rPr>
              <a:t>Implementing automated scheduling systems to streamline the appointment booking process and reduce scheduling errors.</a:t>
            </a:r>
          </a:p>
          <a:p>
            <a:pPr marL="342900" marR="0" lvl="0" indent="-342900">
              <a:tabLst>
                <a:tab pos="457200" algn="l"/>
              </a:tabLst>
            </a:pPr>
            <a:r>
              <a:rPr lang="en-US" sz="1800" dirty="0">
                <a:effectLst/>
                <a:latin typeface="Times New Roman" panose="02020603050405020304" pitchFamily="18" charset="0"/>
                <a:ea typeface="Times New Roman" panose="02020603050405020304" pitchFamily="18" charset="0"/>
              </a:rPr>
              <a:t>Utilizing data analytics to predict patient demand and adjust schedules accordingly.</a:t>
            </a:r>
          </a:p>
          <a:p>
            <a:pPr marL="0" marR="0"/>
            <a:r>
              <a:rPr lang="en-US" sz="1800" dirty="0">
                <a:effectLst/>
                <a:latin typeface="Times New Roman" panose="02020603050405020304" pitchFamily="18" charset="0"/>
                <a:ea typeface="Times New Roman" panose="02020603050405020304" pitchFamily="18" charset="0"/>
              </a:rPr>
              <a:t>Tech-enablement strategies:</a:t>
            </a:r>
          </a:p>
          <a:p>
            <a:pPr marL="342900" marR="0" lvl="0" indent="-342900">
              <a:buFont typeface="+mj-lt"/>
              <a:buAutoNum type="arabicPeriod" startAt="2"/>
              <a:tabLst>
                <a:tab pos="457200" algn="l"/>
              </a:tabLst>
            </a:pPr>
            <a:r>
              <a:rPr lang="en-US" sz="1800" dirty="0">
                <a:effectLst/>
                <a:latin typeface="Times New Roman" panose="02020603050405020304" pitchFamily="18" charset="0"/>
                <a:ea typeface="Times New Roman" panose="02020603050405020304" pitchFamily="18" charset="0"/>
              </a:rPr>
              <a:t>Advanced room scheduling software can optimize the allocation of exam rooms and procedure areas based on patient needs, provider availability, and equipment requirements, ensuring efficient space utilization.</a:t>
            </a:r>
          </a:p>
          <a:p>
            <a:pPr marL="342900" marR="0" lvl="0" indent="-342900">
              <a:buFont typeface="+mj-lt"/>
              <a:buAutoNum type="arabicPeriod" startAt="2"/>
              <a:tabLst>
                <a:tab pos="457200" algn="l"/>
              </a:tabLst>
            </a:pPr>
            <a:r>
              <a:rPr lang="en-US" sz="1800" dirty="0">
                <a:effectLst/>
                <a:latin typeface="Times New Roman" panose="02020603050405020304" pitchFamily="18" charset="0"/>
                <a:ea typeface="Times New Roman" panose="02020603050405020304" pitchFamily="18" charset="0"/>
              </a:rPr>
              <a:t>Automated scheduling systems integrated with EHRs can streamline the appointment booking process, reduce scheduling errors, and provide intelligent scheduling recommendations based on historical data and provider preferences.</a:t>
            </a:r>
          </a:p>
          <a:p>
            <a:pPr marL="342900" marR="0" lvl="0" indent="-342900">
              <a:buFont typeface="+mj-lt"/>
              <a:buAutoNum type="arabicPeriod" startAt="2"/>
              <a:tabLst>
                <a:tab pos="457200" algn="l"/>
              </a:tabLst>
            </a:pPr>
            <a:r>
              <a:rPr lang="en-US" sz="1800" dirty="0">
                <a:effectLst/>
                <a:latin typeface="Times New Roman" panose="02020603050405020304" pitchFamily="18" charset="0"/>
                <a:ea typeface="Times New Roman" panose="02020603050405020304" pitchFamily="18" charset="0"/>
              </a:rPr>
              <a:t>Real-time space utilization dashboards can provide visibility into room occupancy, helping staff make informed decisions about room assignments and patient flow.</a:t>
            </a:r>
          </a:p>
          <a:p>
            <a:pPr marL="0" marR="0"/>
            <a:r>
              <a:rPr lang="en-US" sz="1800" dirty="0">
                <a:effectLst/>
                <a:latin typeface="Times New Roman" panose="02020603050405020304" pitchFamily="18" charset="0"/>
                <a:ea typeface="Times New Roman" panose="02020603050405020304" pitchFamily="18" charset="0"/>
              </a:rPr>
              <a:t>Tools and technologies play a crucial role in space and schedule management. Room scheduling software allows for real-time visibility into space utilization and helps optimize room assignments based on patient needs and provider availability. Automated scheduling systems can integrate with electronic health records (EHRs) and provide intelligent scheduling recommendations based on historical data and provider preferences.</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endParaRPr lang="en-US" dirty="0"/>
          </a:p>
        </p:txBody>
      </p:sp>
    </p:spTree>
    <p:extLst>
      <p:ext uri="{BB962C8B-B14F-4D97-AF65-F5344CB8AC3E}">
        <p14:creationId xmlns:p14="http://schemas.microsoft.com/office/powerpoint/2010/main" val="1247041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dirty="0">
                <a:effectLst/>
                <a:latin typeface="Times New Roman" panose="02020603050405020304" pitchFamily="18" charset="0"/>
                <a:ea typeface="Times New Roman" panose="02020603050405020304" pitchFamily="18" charset="0"/>
              </a:rPr>
              <a:t>Now, let's shift our focus to the power of daily huddles in driving operational efficiency. Daily huddles are brief, focused team meetings held at the start of each day to align priorities, address challenges, and foster collaboration among staff members.</a:t>
            </a:r>
          </a:p>
          <a:p>
            <a:pPr marL="0" marR="0"/>
            <a:r>
              <a:rPr lang="en-US" sz="1800" dirty="0">
                <a:effectLst/>
                <a:latin typeface="Times New Roman" panose="02020603050405020304" pitchFamily="18" charset="0"/>
                <a:ea typeface="Times New Roman" panose="02020603050405020304" pitchFamily="18" charset="0"/>
              </a:rPr>
              <a:t>The benefits of implementing daily huddles are numerous:</a:t>
            </a:r>
          </a:p>
          <a:p>
            <a:pPr marL="342900" marR="0" lvl="0" indent="-342900">
              <a:tabLst>
                <a:tab pos="457200" algn="l"/>
              </a:tabLst>
            </a:pPr>
            <a:r>
              <a:rPr lang="en-US" sz="1800" dirty="0">
                <a:effectLst/>
                <a:latin typeface="Times New Roman" panose="02020603050405020304" pitchFamily="18" charset="0"/>
                <a:ea typeface="Times New Roman" panose="02020603050405020304" pitchFamily="18" charset="0"/>
              </a:rPr>
              <a:t>Improved communication: Daily huddles provide a structured platform for sharing information, discussing patient needs, and ensuring everyone is on the same page.</a:t>
            </a:r>
          </a:p>
          <a:p>
            <a:pPr marL="342900" marR="0" lvl="0" indent="-342900">
              <a:tabLst>
                <a:tab pos="457200" algn="l"/>
              </a:tabLst>
            </a:pPr>
            <a:r>
              <a:rPr lang="en-US" sz="1800" dirty="0">
                <a:effectLst/>
                <a:latin typeface="Times New Roman" panose="02020603050405020304" pitchFamily="18" charset="0"/>
                <a:ea typeface="Times New Roman" panose="02020603050405020304" pitchFamily="18" charset="0"/>
              </a:rPr>
              <a:t>Problem-solving: Huddles allow teams to proactively identify and address potential issues or bottlenecks before they escalate, leading to more efficient problem-solving.</a:t>
            </a:r>
          </a:p>
          <a:p>
            <a:pPr marL="342900" marR="0" lvl="0" indent="-342900">
              <a:tabLst>
                <a:tab pos="457200" algn="l"/>
              </a:tabLst>
            </a:pPr>
            <a:r>
              <a:rPr lang="en-US" sz="1800" dirty="0">
                <a:effectLst/>
                <a:latin typeface="Times New Roman" panose="02020603050405020304" pitchFamily="18" charset="0"/>
                <a:ea typeface="Times New Roman" panose="02020603050405020304" pitchFamily="18" charset="0"/>
              </a:rPr>
              <a:t>Team collaboration: Regular huddles foster a sense of teamwork and shared accountability, encouraging staff members to work together towards common goals.</a:t>
            </a:r>
          </a:p>
          <a:p>
            <a:pPr marL="0" marR="0"/>
            <a:r>
              <a:rPr lang="en-US" sz="1800" dirty="0">
                <a:effectLst/>
                <a:latin typeface="Times New Roman" panose="02020603050405020304" pitchFamily="18" charset="0"/>
                <a:ea typeface="Times New Roman" panose="02020603050405020304" pitchFamily="18" charset="0"/>
              </a:rPr>
              <a:t>To ensure effective daily huddles, consider the following key elements:</a:t>
            </a:r>
          </a:p>
          <a:p>
            <a:pPr marL="342900" marR="0" lvl="0" indent="-342900">
              <a:tabLst>
                <a:tab pos="457200" algn="l"/>
              </a:tabLst>
            </a:pPr>
            <a:r>
              <a:rPr lang="en-US" sz="1800" dirty="0">
                <a:effectLst/>
                <a:latin typeface="Times New Roman" panose="02020603050405020304" pitchFamily="18" charset="0"/>
                <a:ea typeface="Times New Roman" panose="02020603050405020304" pitchFamily="18" charset="0"/>
              </a:rPr>
              <a:t>Agenda: Establish a clear agenda for each huddle, focusing on priority items and time-sensitive issues.</a:t>
            </a:r>
          </a:p>
          <a:p>
            <a:pPr marL="342900" marR="0" lvl="0" indent="-342900">
              <a:tabLst>
                <a:tab pos="457200" algn="l"/>
              </a:tabLst>
            </a:pPr>
            <a:r>
              <a:rPr lang="en-US" sz="1800" dirty="0">
                <a:effectLst/>
                <a:latin typeface="Times New Roman" panose="02020603050405020304" pitchFamily="18" charset="0"/>
                <a:ea typeface="Times New Roman" panose="02020603050405020304" pitchFamily="18" charset="0"/>
              </a:rPr>
              <a:t>Timeframe: Keep huddles brief and focused, typically lasting no more than 15 minutes.</a:t>
            </a:r>
          </a:p>
          <a:p>
            <a:pPr marL="342900" marR="0" lvl="0" indent="-342900">
              <a:tabLst>
                <a:tab pos="457200" algn="l"/>
              </a:tabLst>
            </a:pPr>
            <a:r>
              <a:rPr lang="en-US" sz="1800" dirty="0">
                <a:effectLst/>
                <a:latin typeface="Times New Roman" panose="02020603050405020304" pitchFamily="18" charset="0"/>
                <a:ea typeface="Times New Roman" panose="02020603050405020304" pitchFamily="18" charset="0"/>
              </a:rPr>
              <a:t>Participation: Encourage active participation from all team members, ensuring everyone has an opportunity to contribute and share their insights.</a:t>
            </a:r>
          </a:p>
          <a:p>
            <a:pPr marL="342900" marR="0" lvl="0" indent="-342900">
              <a:tabLst>
                <a:tab pos="457200" algn="l"/>
              </a:tabLst>
            </a:pPr>
            <a:r>
              <a:rPr lang="en-US" sz="1800" dirty="0">
                <a:effectLst/>
                <a:latin typeface="Times New Roman" panose="02020603050405020304" pitchFamily="18" charset="0"/>
                <a:ea typeface="Times New Roman" panose="02020603050405020304" pitchFamily="18" charset="0"/>
              </a:rPr>
              <a:t>Action items: Identify specific action items and assign responsibilities to ensure follow-through on discussed topics.</a:t>
            </a:r>
          </a:p>
          <a:p>
            <a:pPr marL="0" marR="0"/>
            <a:r>
              <a:rPr lang="en-US" sz="1800" dirty="0">
                <a:effectLst/>
                <a:latin typeface="Times New Roman" panose="02020603050405020304" pitchFamily="18" charset="0"/>
                <a:ea typeface="Times New Roman" panose="02020603050405020304" pitchFamily="18" charset="0"/>
              </a:rPr>
              <a:t>Best practices for conducting daily huddles include:</a:t>
            </a:r>
          </a:p>
          <a:p>
            <a:pPr marL="342900" marR="0" lvl="0" indent="-342900">
              <a:tabLst>
                <a:tab pos="457200" algn="l"/>
              </a:tabLst>
            </a:pPr>
            <a:r>
              <a:rPr lang="en-US" sz="1800" dirty="0">
                <a:effectLst/>
                <a:latin typeface="Times New Roman" panose="02020603050405020304" pitchFamily="18" charset="0"/>
                <a:ea typeface="Times New Roman" panose="02020603050405020304" pitchFamily="18" charset="0"/>
              </a:rPr>
              <a:t>Consistency: Hold huddles at the same time and location each day to establish a routine and ensure maximum attendance.</a:t>
            </a:r>
          </a:p>
          <a:p>
            <a:pPr marL="342900" marR="0" lvl="0" indent="-342900">
              <a:tabLst>
                <a:tab pos="457200" algn="l"/>
              </a:tabLst>
            </a:pPr>
            <a:r>
              <a:rPr lang="en-US" sz="1800" dirty="0">
                <a:effectLst/>
                <a:latin typeface="Times New Roman" panose="02020603050405020304" pitchFamily="18" charset="0"/>
                <a:ea typeface="Times New Roman" panose="02020603050405020304" pitchFamily="18" charset="0"/>
              </a:rPr>
              <a:t>Focus: Stay focused on the agenda items and avoid getting sidetracked by non-urgent or unrelated topics.</a:t>
            </a:r>
          </a:p>
          <a:p>
            <a:pPr marL="342900" marR="0" lvl="0" indent="-342900">
              <a:tabLst>
                <a:tab pos="457200" algn="l"/>
              </a:tabLst>
            </a:pPr>
            <a:r>
              <a:rPr lang="en-US" sz="1800" dirty="0">
                <a:effectLst/>
                <a:latin typeface="Times New Roman" panose="02020603050405020304" pitchFamily="18" charset="0"/>
                <a:ea typeface="Times New Roman" panose="02020603050405020304" pitchFamily="18" charset="0"/>
              </a:rPr>
              <a:t>Accountability: Assign clear ownership for action items and follow up on progress during subsequent huddles.</a:t>
            </a:r>
          </a:p>
          <a:p>
            <a:pPr marL="0" marR="0"/>
            <a:r>
              <a:rPr lang="en-US" sz="1800" dirty="0">
                <a:effectLst/>
                <a:latin typeface="Times New Roman" panose="02020603050405020304" pitchFamily="18" charset="0"/>
                <a:ea typeface="Times New Roman" panose="02020603050405020304" pitchFamily="18" charset="0"/>
              </a:rPr>
              <a:t>Tech-enablement:</a:t>
            </a:r>
          </a:p>
          <a:p>
            <a:pPr marL="342900" marR="0" lvl="0" indent="-342900">
              <a:buFont typeface="+mj-lt"/>
              <a:buAutoNum type="arabicPeriod" startAt="2"/>
              <a:tabLst>
                <a:tab pos="457200" algn="l"/>
              </a:tabLst>
            </a:pPr>
            <a:r>
              <a:rPr lang="en-US" sz="1800" dirty="0">
                <a:effectLst/>
                <a:latin typeface="Times New Roman" panose="02020603050405020304" pitchFamily="18" charset="0"/>
                <a:ea typeface="Times New Roman" panose="02020603050405020304" pitchFamily="18" charset="0"/>
              </a:rPr>
              <a:t>Virtual huddle platforms or collaboration tools can facilitate remote participation, ensuring that all team members can join the huddle regardless of location.</a:t>
            </a:r>
          </a:p>
          <a:p>
            <a:pPr marL="342900" marR="0" lvl="0" indent="-342900">
              <a:buFont typeface="+mj-lt"/>
              <a:buAutoNum type="arabicPeriod" startAt="2"/>
              <a:tabLst>
                <a:tab pos="457200" algn="l"/>
              </a:tabLst>
            </a:pPr>
            <a:r>
              <a:rPr lang="en-US" sz="1800" dirty="0">
                <a:effectLst/>
                <a:latin typeface="Times New Roman" panose="02020603050405020304" pitchFamily="18" charset="0"/>
                <a:ea typeface="Times New Roman" panose="02020603050405020304" pitchFamily="18" charset="0"/>
              </a:rPr>
              <a:t>Digital huddle boards or dashboards can display real-time data, metrics, and action items, providing a centralized view of priorities and progress.</a:t>
            </a:r>
          </a:p>
          <a:p>
            <a:pPr marL="342900" marR="0" lvl="0" indent="-342900">
              <a:buFont typeface="+mj-lt"/>
              <a:buAutoNum type="arabicPeriod" startAt="2"/>
              <a:tabLst>
                <a:tab pos="457200" algn="l"/>
              </a:tabLst>
            </a:pPr>
            <a:r>
              <a:rPr lang="en-US" sz="1800" dirty="0">
                <a:effectLst/>
                <a:latin typeface="Times New Roman" panose="02020603050405020304" pitchFamily="18" charset="0"/>
                <a:ea typeface="Times New Roman" panose="02020603050405020304" pitchFamily="18" charset="0"/>
              </a:rPr>
              <a:t>Huddle management software can help structure and document huddle discussions, ensuring consistent agendas, tracking action items, and facilitating follow-up.</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dive into how visual management boards can really boost clinic performance. Essentially, these visual boards are visual displays that present key metrics and performance indicators in a clear, accessible way where everyone can see and easily digest the information.</a:t>
            </a:r>
          </a:p>
          <a:p>
            <a:endParaRPr lang="en-US" sz="1800" dirty="0">
              <a:latin typeface="Times New Roman"/>
              <a:ea typeface="Times New Roman" panose="02020603050405020304" pitchFamily="18" charset="0"/>
              <a:cs typeface="Times New Roman"/>
            </a:endParaRPr>
          </a:p>
          <a:p>
            <a:r>
              <a:rPr lang="en-US" sz="1800" dirty="0">
                <a:effectLst/>
                <a:latin typeface="Times New Roman"/>
                <a:ea typeface="Times New Roman" panose="02020603050405020304" pitchFamily="18" charset="0"/>
                <a:cs typeface="Times New Roman"/>
              </a:rPr>
              <a:t>The purpose of </a:t>
            </a:r>
            <a:r>
              <a:rPr lang="en-US" sz="1800" dirty="0">
                <a:latin typeface="Times New Roman"/>
                <a:ea typeface="Times New Roman" panose="02020603050405020304" pitchFamily="18" charset="0"/>
                <a:cs typeface="Times New Roman"/>
              </a:rPr>
              <a:t>these</a:t>
            </a:r>
            <a:r>
              <a:rPr lang="en-US" sz="1800" dirty="0">
                <a:effectLst/>
                <a:latin typeface="Times New Roman"/>
                <a:ea typeface="Times New Roman" panose="02020603050405020304" pitchFamily="18" charset="0"/>
                <a:cs typeface="Times New Roman"/>
              </a:rPr>
              <a:t> </a:t>
            </a:r>
            <a:r>
              <a:rPr lang="en-US" dirty="0"/>
              <a:t>visual </a:t>
            </a:r>
            <a:r>
              <a:rPr lang="en-US" sz="1800" dirty="0">
                <a:effectLst/>
                <a:latin typeface="Times New Roman"/>
                <a:ea typeface="Times New Roman" panose="02020603050405020304" pitchFamily="18" charset="0"/>
                <a:cs typeface="Times New Roman"/>
              </a:rPr>
              <a:t>boards is twofold:</a:t>
            </a:r>
          </a:p>
          <a:p>
            <a:pPr marL="285750" indent="-285750">
              <a:buFont typeface="Arial"/>
              <a:buChar char="•"/>
              <a:tabLst>
                <a:tab pos="457200" algn="l"/>
              </a:tabLst>
            </a:pPr>
            <a:r>
              <a:rPr lang="en-US" b="1" dirty="0"/>
              <a:t>Displaying Key Metrics:</a:t>
            </a:r>
            <a:r>
              <a:rPr lang="en-US" dirty="0"/>
              <a:t> Think of metrics like patient volume, wait times, patient satisfaction scores, and quality measures. Having these figures right in front of you helps everyone understand how the clinic is performing in real-time.</a:t>
            </a:r>
          </a:p>
          <a:p>
            <a:pPr marL="285750" indent="-285750">
              <a:buFont typeface="Arial"/>
              <a:buChar char="•"/>
              <a:tabLst>
                <a:tab pos="457200" algn="l"/>
              </a:tabLst>
            </a:pPr>
            <a:r>
              <a:rPr lang="en-US" b="1" dirty="0"/>
              <a:t>Fostering Transparency and Accountability:</a:t>
            </a:r>
            <a:r>
              <a:rPr lang="en-US" dirty="0"/>
              <a:t> With this data visible to all, it fosters a culture where everyone feels part of the efforts to improve and streamline. It encourages ownership and proactive management. Plus, during daily huddles, these visual  boards become the go-to for discussing updates and strategizing on the fly.</a:t>
            </a:r>
            <a:endParaRPr lang="en-US" dirty="0">
              <a:latin typeface="Aptos"/>
              <a:cs typeface="Times New Roman"/>
            </a:endParaRPr>
          </a:p>
          <a:p>
            <a:pPr>
              <a:tabLst>
                <a:tab pos="457200" algn="l"/>
              </a:tabLst>
            </a:pPr>
            <a:endParaRPr lang="en-US" dirty="0">
              <a:latin typeface="Aptos"/>
              <a:cs typeface="Times New Roman"/>
            </a:endParaRPr>
          </a:p>
          <a:p>
            <a:pPr>
              <a:defRPr/>
            </a:pPr>
            <a:r>
              <a:rPr lang="en-US" dirty="0"/>
              <a:t>For example, imagine a primary care clinic that started tracking </a:t>
            </a:r>
            <a:r>
              <a:rPr lang="en-US" b="0" i="0" dirty="0">
                <a:effectLst/>
              </a:rPr>
              <a:t>patient satisfaction and </a:t>
            </a:r>
            <a:r>
              <a:rPr lang="en-US" dirty="0"/>
              <a:t>wait</a:t>
            </a:r>
            <a:r>
              <a:rPr lang="en-US" b="0" i="0" dirty="0">
                <a:effectLst/>
              </a:rPr>
              <a:t> times</a:t>
            </a:r>
            <a:r>
              <a:rPr lang="en-US" dirty="0"/>
              <a:t> on their visual board</a:t>
            </a:r>
            <a:r>
              <a:rPr lang="en-US" b="0" i="0" dirty="0">
                <a:effectLst/>
              </a:rPr>
              <a:t>. </a:t>
            </a:r>
            <a:r>
              <a:rPr lang="en-US" dirty="0"/>
              <a:t>Seeing these metrics daily</a:t>
            </a:r>
            <a:r>
              <a:rPr lang="en-US" b="0" i="0" dirty="0">
                <a:effectLst/>
              </a:rPr>
              <a:t>, </a:t>
            </a:r>
            <a:r>
              <a:rPr lang="en-US" dirty="0"/>
              <a:t>they were able to quickly make adjustments—like tweaking </a:t>
            </a:r>
            <a:r>
              <a:rPr lang="en-US" b="0" i="0" dirty="0">
                <a:effectLst/>
              </a:rPr>
              <a:t>staff </a:t>
            </a:r>
            <a:r>
              <a:rPr lang="en-US" dirty="0"/>
              <a:t>schedules—which led </a:t>
            </a:r>
            <a:r>
              <a:rPr lang="en-US" b="0" i="0" dirty="0">
                <a:effectLst/>
              </a:rPr>
              <a:t>to </a:t>
            </a:r>
            <a:r>
              <a:rPr lang="en-US" dirty="0"/>
              <a:t>better </a:t>
            </a:r>
            <a:r>
              <a:rPr lang="en-US" b="0" i="0" dirty="0">
                <a:effectLst/>
              </a:rPr>
              <a:t>patient </a:t>
            </a:r>
            <a:r>
              <a:rPr lang="en-US" dirty="0"/>
              <a:t>experiences almost immediately.</a:t>
            </a:r>
          </a:p>
          <a:p>
            <a:endParaRPr lang="en-US" dirty="0"/>
          </a:p>
          <a:p>
            <a:r>
              <a:rPr lang="en-US" dirty="0"/>
              <a:t>If asked:</a:t>
            </a:r>
          </a:p>
          <a:p>
            <a:pPr marL="285750" indent="-285750">
              <a:buFont typeface="Arial"/>
              <a:buChar char="•"/>
            </a:pPr>
            <a:r>
              <a:rPr lang="en-US" b="1" dirty="0"/>
              <a:t>Adjust Shifts:</a:t>
            </a:r>
            <a:r>
              <a:rPr lang="en-US" dirty="0"/>
              <a:t> Align staff schedules more closely with patient arrival patterns. If data shows that patient volume spikes mid-morning, they might schedule more providers to start earlier in the day.</a:t>
            </a:r>
          </a:p>
          <a:p>
            <a:pPr marL="285750" indent="-285750">
              <a:buFont typeface="Arial"/>
              <a:buChar char="•"/>
            </a:pPr>
            <a:r>
              <a:rPr lang="en-US" b="1" dirty="0"/>
              <a:t>Optimize Break Times:</a:t>
            </a:r>
            <a:r>
              <a:rPr lang="en-US" dirty="0"/>
              <a:t> Stagger lunch and break times among staff to ensure that the clinic is adequately staffed during peak hours.</a:t>
            </a:r>
          </a:p>
          <a:p>
            <a:pPr marL="285750" indent="-285750">
              <a:buFont typeface="Arial"/>
              <a:buChar char="•"/>
            </a:pPr>
            <a:r>
              <a:rPr lang="en-US" b="1" dirty="0"/>
              <a:t>Cross-Training Staff:</a:t>
            </a:r>
            <a:r>
              <a:rPr lang="en-US" dirty="0"/>
              <a:t> Train staff to perform multiple roles, allowing for flexible deployment based on real-time needs, which helps in managing unexpected patient load efficiently.</a:t>
            </a:r>
          </a:p>
          <a:p>
            <a:pPr marL="285750" indent="-285750">
              <a:buFont typeface="Arial"/>
              <a:buChar char="•"/>
            </a:pPr>
            <a:r>
              <a:rPr lang="en-US" b="1" dirty="0"/>
              <a:t>Technology: </a:t>
            </a:r>
            <a:r>
              <a:rPr lang="en-US" dirty="0"/>
              <a:t>Utilize scheduling software to dynamically adjust schedules based on predictive analytics, which uses historical data to forecast busy periods and optimize staffing in advance.</a:t>
            </a:r>
          </a:p>
          <a:p>
            <a:pPr marL="285750" indent="-285750">
              <a:buFont typeface="Arial"/>
              <a:buChar char="•"/>
            </a:pPr>
            <a:br>
              <a:rPr lang="en-US" dirty="0"/>
            </a:b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pPr marL="0" marR="0"/>
            <a:endParaRPr lang="en-US" sz="1800" i="1" dirty="0">
              <a:latin typeface="Times New Roman"/>
              <a:cs typeface="Times New Roman"/>
            </a:endParaRPr>
          </a:p>
        </p:txBody>
      </p:sp>
    </p:spTree>
    <p:extLst>
      <p:ext uri="{BB962C8B-B14F-4D97-AF65-F5344CB8AC3E}">
        <p14:creationId xmlns:p14="http://schemas.microsoft.com/office/powerpoint/2010/main" val="3045157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Pag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B1FF-8C68-4037-BB9F-7ADD96B912E6}"/>
              </a:ext>
            </a:extLst>
          </p:cNvPr>
          <p:cNvSpPr>
            <a:spLocks noGrp="1"/>
          </p:cNvSpPr>
          <p:nvPr>
            <p:ph type="ctrTitle" hasCustomPrompt="1"/>
          </p:nvPr>
        </p:nvSpPr>
        <p:spPr>
          <a:xfrm>
            <a:off x="702031" y="5998669"/>
            <a:ext cx="11604718" cy="800458"/>
          </a:xfrm>
        </p:spPr>
        <p:txBody>
          <a:bodyPr anchor="ctr" anchorCtr="0">
            <a:noAutofit/>
          </a:bodyPr>
          <a:lstStyle>
            <a:lvl1pPr algn="l">
              <a:defRPr sz="5280">
                <a:solidFill>
                  <a:schemeClr val="tx1"/>
                </a:solidFill>
              </a:defRPr>
            </a:lvl1pPr>
          </a:lstStyle>
          <a:p>
            <a:r>
              <a:rPr lang="en-US" dirty="0"/>
              <a:t>Presentation Title</a:t>
            </a:r>
          </a:p>
        </p:txBody>
      </p:sp>
      <p:sp>
        <p:nvSpPr>
          <p:cNvPr id="12" name="Text Placeholder 3">
            <a:extLst>
              <a:ext uri="{FF2B5EF4-FFF2-40B4-BE49-F238E27FC236}">
                <a16:creationId xmlns:a16="http://schemas.microsoft.com/office/drawing/2014/main" id="{9715494C-351A-478C-AA18-BB42CA846C7F}"/>
              </a:ext>
            </a:extLst>
          </p:cNvPr>
          <p:cNvSpPr>
            <a:spLocks noGrp="1"/>
          </p:cNvSpPr>
          <p:nvPr>
            <p:ph type="body" sz="quarter" idx="11" hasCustomPrompt="1"/>
          </p:nvPr>
        </p:nvSpPr>
        <p:spPr>
          <a:xfrm>
            <a:off x="697596" y="6862504"/>
            <a:ext cx="11604718" cy="323850"/>
          </a:xfrm>
        </p:spPr>
        <p:txBody>
          <a:bodyPr anchor="ctr"/>
          <a:lstStyle>
            <a:lvl1pPr>
              <a:defRPr lang="en-US" sz="2400" b="1" kern="1200" dirty="0" smtClean="0">
                <a:solidFill>
                  <a:schemeClr val="tx1"/>
                </a:solidFill>
                <a:latin typeface="Arial" panose="020B0604020202020204" pitchFamily="34" charset="0"/>
                <a:ea typeface="+mn-ea"/>
                <a:cs typeface="+mn-cs"/>
              </a:defRPr>
            </a:lvl1pPr>
          </a:lstStyle>
          <a:p>
            <a:pPr lvl="0"/>
            <a:r>
              <a:rPr lang="en-US" dirty="0"/>
              <a:t>Presenter Name</a:t>
            </a:r>
          </a:p>
        </p:txBody>
      </p:sp>
      <p:sp>
        <p:nvSpPr>
          <p:cNvPr id="18" name="TextBox 17">
            <a:extLst>
              <a:ext uri="{FF2B5EF4-FFF2-40B4-BE49-F238E27FC236}">
                <a16:creationId xmlns:a16="http://schemas.microsoft.com/office/drawing/2014/main" id="{5BC73628-476D-4DCE-A003-8D7DB11CE620}"/>
              </a:ext>
            </a:extLst>
          </p:cNvPr>
          <p:cNvSpPr txBox="1"/>
          <p:nvPr/>
        </p:nvSpPr>
        <p:spPr>
          <a:xfrm>
            <a:off x="697597" y="7861052"/>
            <a:ext cx="2678744" cy="240066"/>
          </a:xfrm>
          <a:prstGeom prst="rect">
            <a:avLst/>
          </a:prstGeom>
          <a:noFill/>
        </p:spPr>
        <p:txBody>
          <a:bodyPr wrap="square" lIns="0" rtlCol="0">
            <a:spAutoFit/>
          </a:bodyPr>
          <a:lstStyle/>
          <a:p>
            <a:pPr marL="0" marR="0" lvl="0" indent="0" defTabSz="1097280" eaLnBrk="1" fontAlgn="auto" latinLnBrk="0" hangingPunct="1">
              <a:lnSpc>
                <a:spcPct val="100000"/>
              </a:lnSpc>
              <a:spcBef>
                <a:spcPts val="0"/>
              </a:spcBef>
              <a:spcAft>
                <a:spcPts val="0"/>
              </a:spcAft>
              <a:buClrTx/>
              <a:buSzTx/>
              <a:buFontTx/>
              <a:buNone/>
              <a:tabLst/>
              <a:defRPr/>
            </a:pPr>
            <a:r>
              <a:rPr kumimoji="0" lang="en-US" sz="960" b="0" i="0" u="none" strike="noStrike" kern="0" cap="none" spc="0" normalizeH="0" baseline="0" noProof="0" dirty="0">
                <a:ln>
                  <a:noFill/>
                </a:ln>
                <a:solidFill>
                  <a:schemeClr val="bg1">
                    <a:lumMod val="20000"/>
                    <a:lumOff val="80000"/>
                  </a:schemeClr>
                </a:solidFill>
                <a:effectLst/>
                <a:uLnTx/>
                <a:uFillTx/>
                <a:latin typeface="Arial" panose="020B0604020202020204" pitchFamily="34" charset="0"/>
              </a:rPr>
              <a:t>© Health Catalyst. Confidential and Proprietary.</a:t>
            </a:r>
          </a:p>
        </p:txBody>
      </p:sp>
    </p:spTree>
    <p:extLst>
      <p:ext uri="{BB962C8B-B14F-4D97-AF65-F5344CB8AC3E}">
        <p14:creationId xmlns:p14="http://schemas.microsoft.com/office/powerpoint/2010/main" val="373173040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Footer - One Colum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4800" b="1" kern="1200" dirty="0">
                <a:solidFill>
                  <a:schemeClr val="bg2"/>
                </a:solidFill>
                <a:latin typeface="Arial" panose="020B0604020202020204" pitchFamily="34" charset="0"/>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1005840" y="1245872"/>
            <a:ext cx="12618720" cy="5566408"/>
          </a:xfrm>
        </p:spPr>
        <p:txBody>
          <a:bodyPr/>
          <a:lstStyle>
            <a:lvl1pPr>
              <a:defRPr/>
            </a:lvl1pPr>
          </a:lstStyle>
          <a:p>
            <a:pPr lvl="0"/>
            <a:r>
              <a:rPr lang="en-US" dirty="0"/>
              <a:t>Click to add text</a:t>
            </a:r>
          </a:p>
          <a:p>
            <a:pPr lvl="1"/>
            <a:r>
              <a:rPr lang="en-US" dirty="0"/>
              <a:t>Second level</a:t>
            </a:r>
          </a:p>
          <a:p>
            <a:pPr lvl="2"/>
            <a:r>
              <a:rPr lang="en-US" dirty="0"/>
              <a:t>Third level</a:t>
            </a:r>
          </a:p>
        </p:txBody>
      </p:sp>
      <p:grpSp>
        <p:nvGrpSpPr>
          <p:cNvPr id="5" name="Group 4">
            <a:extLst>
              <a:ext uri="{FF2B5EF4-FFF2-40B4-BE49-F238E27FC236}">
                <a16:creationId xmlns:a16="http://schemas.microsoft.com/office/drawing/2014/main" id="{B664E88F-307A-DB40-B2B8-A6ACEE9F6D5C}"/>
              </a:ext>
            </a:extLst>
          </p:cNvPr>
          <p:cNvGrpSpPr/>
          <p:nvPr/>
        </p:nvGrpSpPr>
        <p:grpSpPr>
          <a:xfrm>
            <a:off x="870025" y="7202261"/>
            <a:ext cx="12890351" cy="464417"/>
            <a:chOff x="725020" y="6001879"/>
            <a:chExt cx="10741959" cy="387014"/>
          </a:xfrm>
        </p:grpSpPr>
        <p:cxnSp>
          <p:nvCxnSpPr>
            <p:cNvPr id="6" name="Straight Connector 5">
              <a:extLst>
                <a:ext uri="{FF2B5EF4-FFF2-40B4-BE49-F238E27FC236}">
                  <a16:creationId xmlns:a16="http://schemas.microsoft.com/office/drawing/2014/main" id="{F4B2A32C-99E1-19FC-2170-1EDC074C5FC4}"/>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CE21FC4-AEF7-0958-E898-1725533E04EA}"/>
                </a:ext>
              </a:extLst>
            </p:cNvPr>
            <p:cNvSpPr txBox="1"/>
            <p:nvPr userDrawn="1"/>
          </p:nvSpPr>
          <p:spPr>
            <a:xfrm>
              <a:off x="9120392" y="6158502"/>
              <a:ext cx="2232287" cy="200055"/>
            </a:xfrm>
            <a:prstGeom prst="rect">
              <a:avLst/>
            </a:prstGeom>
            <a:noFill/>
          </p:spPr>
          <p:txBody>
            <a:bodyPr wrap="square" lIns="0" rtlCol="0">
              <a:spAutoFit/>
            </a:bodyPr>
            <a:lstStyle/>
            <a:p>
              <a:pPr marL="0" marR="0" lvl="0" indent="0" defTabSz="1097280" eaLnBrk="1" fontAlgn="auto" latinLnBrk="0" hangingPunct="1">
                <a:lnSpc>
                  <a:spcPct val="100000"/>
                </a:lnSpc>
                <a:spcBef>
                  <a:spcPts val="0"/>
                </a:spcBef>
                <a:spcAft>
                  <a:spcPts val="0"/>
                </a:spcAft>
                <a:buClrTx/>
                <a:buSzTx/>
                <a:buFontTx/>
                <a:buNone/>
                <a:tabLst/>
                <a:defRPr/>
              </a:pPr>
              <a:r>
                <a:rPr kumimoji="0" lang="en-US" sz="960" b="0" i="0" u="none" strike="noStrike" kern="0" cap="none" spc="0" normalizeH="0" baseline="0" noProof="0" dirty="0">
                  <a:ln>
                    <a:noFill/>
                  </a:ln>
                  <a:solidFill>
                    <a:schemeClr val="bg2"/>
                  </a:solidFill>
                  <a:effectLst/>
                  <a:uLnTx/>
                  <a:uFillTx/>
                  <a:latin typeface="Arial" panose="020B0604020202020204" pitchFamily="34" charset="0"/>
                </a:rPr>
                <a:t>© Health Catalyst. Confidential and Proprietary.</a:t>
              </a:r>
            </a:p>
          </p:txBody>
        </p:sp>
        <p:pic>
          <p:nvPicPr>
            <p:cNvPr id="8" name="Picture 7" descr="A picture containing font, graphics, graphic design, typography&#10;&#10;Description automatically generated">
              <a:extLst>
                <a:ext uri="{FF2B5EF4-FFF2-40B4-BE49-F238E27FC236}">
                  <a16:creationId xmlns:a16="http://schemas.microsoft.com/office/drawing/2014/main" id="{12B226E4-5AAB-AD6E-4DD5-901D0F35B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128871292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ooter - Two Colum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a:xfrm>
            <a:off x="1005840" y="449582"/>
            <a:ext cx="12618720" cy="567689"/>
          </a:xfrm>
        </p:spPr>
        <p:txBody>
          <a:bodyPr/>
          <a:lstStyle>
            <a:lvl1pPr>
              <a:defRPr lang="en-US" sz="4800" b="1" kern="1200" dirty="0">
                <a:solidFill>
                  <a:schemeClr val="bg2"/>
                </a:solidFill>
                <a:latin typeface="Arial" panose="020B0604020202020204" pitchFamily="34" charset="0"/>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1005839" y="1257301"/>
            <a:ext cx="6133795" cy="5554978"/>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1" name="Content Placeholder 2">
            <a:extLst>
              <a:ext uri="{FF2B5EF4-FFF2-40B4-BE49-F238E27FC236}">
                <a16:creationId xmlns:a16="http://schemas.microsoft.com/office/drawing/2014/main" id="{9BB2A2F3-7DF0-4B58-BEFC-12E19B817DB8}"/>
              </a:ext>
            </a:extLst>
          </p:cNvPr>
          <p:cNvSpPr>
            <a:spLocks noGrp="1"/>
          </p:cNvSpPr>
          <p:nvPr>
            <p:ph idx="13" hasCustomPrompt="1"/>
          </p:nvPr>
        </p:nvSpPr>
        <p:spPr>
          <a:xfrm>
            <a:off x="7489575" y="1257301"/>
            <a:ext cx="6134986" cy="5554978"/>
          </a:xfrm>
        </p:spPr>
        <p:txBody>
          <a:bodyPr/>
          <a:lstStyle>
            <a:lvl1pPr>
              <a:defRPr/>
            </a:lvl1pPr>
          </a:lstStyle>
          <a:p>
            <a:pPr lvl="0"/>
            <a:r>
              <a:rPr lang="en-US" dirty="0"/>
              <a:t>Click to add text</a:t>
            </a:r>
          </a:p>
          <a:p>
            <a:pPr lvl="1"/>
            <a:r>
              <a:rPr lang="en-US" dirty="0"/>
              <a:t>Second level</a:t>
            </a:r>
          </a:p>
          <a:p>
            <a:pPr lvl="2"/>
            <a:r>
              <a:rPr lang="en-US" dirty="0"/>
              <a:t>Third level</a:t>
            </a:r>
          </a:p>
        </p:txBody>
      </p:sp>
      <p:grpSp>
        <p:nvGrpSpPr>
          <p:cNvPr id="4" name="Group 3">
            <a:extLst>
              <a:ext uri="{FF2B5EF4-FFF2-40B4-BE49-F238E27FC236}">
                <a16:creationId xmlns:a16="http://schemas.microsoft.com/office/drawing/2014/main" id="{61C7BFC4-2615-B752-5789-67ABC4927F71}"/>
              </a:ext>
            </a:extLst>
          </p:cNvPr>
          <p:cNvGrpSpPr/>
          <p:nvPr/>
        </p:nvGrpSpPr>
        <p:grpSpPr>
          <a:xfrm>
            <a:off x="870025" y="7202261"/>
            <a:ext cx="12890351" cy="464417"/>
            <a:chOff x="725020" y="6001879"/>
            <a:chExt cx="10741959" cy="387014"/>
          </a:xfrm>
        </p:grpSpPr>
        <p:cxnSp>
          <p:nvCxnSpPr>
            <p:cNvPr id="5" name="Straight Connector 4">
              <a:extLst>
                <a:ext uri="{FF2B5EF4-FFF2-40B4-BE49-F238E27FC236}">
                  <a16:creationId xmlns:a16="http://schemas.microsoft.com/office/drawing/2014/main" id="{EF31E3ED-C85A-8BAF-F060-51C7B8B693AA}"/>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FEE455F-7FA6-34FA-76DC-CEAA704F8D29}"/>
                </a:ext>
              </a:extLst>
            </p:cNvPr>
            <p:cNvSpPr txBox="1"/>
            <p:nvPr userDrawn="1"/>
          </p:nvSpPr>
          <p:spPr>
            <a:xfrm>
              <a:off x="9120392" y="6158502"/>
              <a:ext cx="2232287" cy="200055"/>
            </a:xfrm>
            <a:prstGeom prst="rect">
              <a:avLst/>
            </a:prstGeom>
            <a:noFill/>
          </p:spPr>
          <p:txBody>
            <a:bodyPr wrap="square" lIns="0" rtlCol="0">
              <a:spAutoFit/>
            </a:bodyPr>
            <a:lstStyle/>
            <a:p>
              <a:pPr marL="0" marR="0" lvl="0" indent="0" defTabSz="1097280" eaLnBrk="1" fontAlgn="auto" latinLnBrk="0" hangingPunct="1">
                <a:lnSpc>
                  <a:spcPct val="100000"/>
                </a:lnSpc>
                <a:spcBef>
                  <a:spcPts val="0"/>
                </a:spcBef>
                <a:spcAft>
                  <a:spcPts val="0"/>
                </a:spcAft>
                <a:buClrTx/>
                <a:buSzTx/>
                <a:buFontTx/>
                <a:buNone/>
                <a:tabLst/>
                <a:defRPr/>
              </a:pPr>
              <a:r>
                <a:rPr kumimoji="0" lang="en-US" sz="960" b="0" i="0" u="none" strike="noStrike" kern="0" cap="none" spc="0" normalizeH="0" baseline="0" noProof="0" dirty="0">
                  <a:ln>
                    <a:noFill/>
                  </a:ln>
                  <a:solidFill>
                    <a:schemeClr val="bg2"/>
                  </a:solidFill>
                  <a:effectLst/>
                  <a:uLnTx/>
                  <a:uFillTx/>
                  <a:latin typeface="Arial" panose="020B0604020202020204" pitchFamily="34" charset="0"/>
                </a:rPr>
                <a:t>© Health Catalyst. Confidential and Proprietary.</a:t>
              </a:r>
            </a:p>
          </p:txBody>
        </p:sp>
        <p:pic>
          <p:nvPicPr>
            <p:cNvPr id="7" name="Picture 6" descr="A picture containing font, graphics, graphic design, typography&#10;&#10;Description automatically generated">
              <a:extLst>
                <a:ext uri="{FF2B5EF4-FFF2-40B4-BE49-F238E27FC236}">
                  <a16:creationId xmlns:a16="http://schemas.microsoft.com/office/drawing/2014/main" id="{A2E3FED0-6347-364E-D308-54CB516207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290555937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ooter - One Column, Subtitl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a:xfrm>
            <a:off x="1005840" y="438150"/>
            <a:ext cx="12618720" cy="570586"/>
          </a:xfrm>
        </p:spPr>
        <p:txBody>
          <a:bodyPr/>
          <a:lstStyle>
            <a:lvl1pPr>
              <a:defRPr lang="en-US" sz="4800" b="1" kern="1200" dirty="0">
                <a:solidFill>
                  <a:schemeClr val="bg2"/>
                </a:solidFill>
                <a:latin typeface="Arial" panose="020B0604020202020204" pitchFamily="34" charset="0"/>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1005840" y="1823344"/>
            <a:ext cx="12618720" cy="4988935"/>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5" name="Text Placeholder 14">
            <a:extLst>
              <a:ext uri="{FF2B5EF4-FFF2-40B4-BE49-F238E27FC236}">
                <a16:creationId xmlns:a16="http://schemas.microsoft.com/office/drawing/2014/main" id="{606B5201-290D-4D38-9B69-33AD01FFD9BB}"/>
              </a:ext>
            </a:extLst>
          </p:cNvPr>
          <p:cNvSpPr>
            <a:spLocks noGrp="1"/>
          </p:cNvSpPr>
          <p:nvPr>
            <p:ph type="body" sz="quarter" idx="14" hasCustomPrompt="1"/>
          </p:nvPr>
        </p:nvSpPr>
        <p:spPr>
          <a:xfrm>
            <a:off x="1005840" y="1111482"/>
            <a:ext cx="12618720" cy="471830"/>
          </a:xfrm>
        </p:spPr>
        <p:txBody>
          <a:bodyPr rIns="0" anchor="ctr">
            <a:noAutofit/>
          </a:bodyPr>
          <a:lstStyle>
            <a:lvl1pPr>
              <a:defRPr lang="en-US" sz="2640" b="1" kern="1200" dirty="0">
                <a:solidFill>
                  <a:schemeClr val="bg1">
                    <a:lumMod val="75000"/>
                    <a:lumOff val="25000"/>
                  </a:schemeClr>
                </a:solidFill>
                <a:latin typeface="Arial" panose="020B0604020202020204" pitchFamily="34" charset="0"/>
                <a:ea typeface="+mn-ea"/>
                <a:cs typeface="+mn-cs"/>
              </a:defRPr>
            </a:lvl1pPr>
          </a:lstStyle>
          <a:p>
            <a:pPr lvl="0"/>
            <a:r>
              <a:rPr lang="en-US" dirty="0"/>
              <a:t>Slide Subtitle</a:t>
            </a:r>
          </a:p>
        </p:txBody>
      </p:sp>
      <p:grpSp>
        <p:nvGrpSpPr>
          <p:cNvPr id="4" name="Group 3">
            <a:extLst>
              <a:ext uri="{FF2B5EF4-FFF2-40B4-BE49-F238E27FC236}">
                <a16:creationId xmlns:a16="http://schemas.microsoft.com/office/drawing/2014/main" id="{A781C98C-9083-A428-28E2-1CAC1FC03179}"/>
              </a:ext>
            </a:extLst>
          </p:cNvPr>
          <p:cNvGrpSpPr/>
          <p:nvPr/>
        </p:nvGrpSpPr>
        <p:grpSpPr>
          <a:xfrm>
            <a:off x="870025" y="7202261"/>
            <a:ext cx="12890351" cy="464417"/>
            <a:chOff x="725020" y="6001879"/>
            <a:chExt cx="10741959" cy="387014"/>
          </a:xfrm>
        </p:grpSpPr>
        <p:cxnSp>
          <p:nvCxnSpPr>
            <p:cNvPr id="5" name="Straight Connector 4">
              <a:extLst>
                <a:ext uri="{FF2B5EF4-FFF2-40B4-BE49-F238E27FC236}">
                  <a16:creationId xmlns:a16="http://schemas.microsoft.com/office/drawing/2014/main" id="{1A7042F1-211E-1AD2-3130-D664AA8BB00D}"/>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C03A8DE-DEBF-1385-1C28-9BF138788739}"/>
                </a:ext>
              </a:extLst>
            </p:cNvPr>
            <p:cNvSpPr txBox="1"/>
            <p:nvPr userDrawn="1"/>
          </p:nvSpPr>
          <p:spPr>
            <a:xfrm>
              <a:off x="9120392" y="6158502"/>
              <a:ext cx="2232287" cy="200055"/>
            </a:xfrm>
            <a:prstGeom prst="rect">
              <a:avLst/>
            </a:prstGeom>
            <a:noFill/>
          </p:spPr>
          <p:txBody>
            <a:bodyPr wrap="square" lIns="0" rtlCol="0">
              <a:spAutoFit/>
            </a:bodyPr>
            <a:lstStyle/>
            <a:p>
              <a:pPr marL="0" marR="0" lvl="0" indent="0" defTabSz="1097280" eaLnBrk="1" fontAlgn="auto" latinLnBrk="0" hangingPunct="1">
                <a:lnSpc>
                  <a:spcPct val="100000"/>
                </a:lnSpc>
                <a:spcBef>
                  <a:spcPts val="0"/>
                </a:spcBef>
                <a:spcAft>
                  <a:spcPts val="0"/>
                </a:spcAft>
                <a:buClrTx/>
                <a:buSzTx/>
                <a:buFontTx/>
                <a:buNone/>
                <a:tabLst/>
                <a:defRPr/>
              </a:pPr>
              <a:r>
                <a:rPr kumimoji="0" lang="en-US" sz="960" b="0" i="0" u="none" strike="noStrike" kern="0" cap="none" spc="0" normalizeH="0" baseline="0" noProof="0" dirty="0">
                  <a:ln>
                    <a:noFill/>
                  </a:ln>
                  <a:solidFill>
                    <a:schemeClr val="bg2"/>
                  </a:solidFill>
                  <a:effectLst/>
                  <a:uLnTx/>
                  <a:uFillTx/>
                  <a:latin typeface="Arial" panose="020B0604020202020204" pitchFamily="34" charset="0"/>
                </a:rPr>
                <a:t>© Health Catalyst. Confidential and Proprietary.</a:t>
              </a:r>
            </a:p>
          </p:txBody>
        </p:sp>
        <p:pic>
          <p:nvPicPr>
            <p:cNvPr id="7" name="Picture 6" descr="A picture containing font, graphics, graphic design, typography&#10;&#10;Description automatically generated">
              <a:extLst>
                <a:ext uri="{FF2B5EF4-FFF2-40B4-BE49-F238E27FC236}">
                  <a16:creationId xmlns:a16="http://schemas.microsoft.com/office/drawing/2014/main" id="{D9E36C5A-9C6B-0252-269C-484C05A911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57145955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isc - One Column,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D53BDE4F-103E-4F94-8A20-05F557660BF3}"/>
              </a:ext>
            </a:extLst>
          </p:cNvPr>
          <p:cNvSpPr>
            <a:spLocks noGrp="1"/>
          </p:cNvSpPr>
          <p:nvPr>
            <p:ph sz="half" idx="1" hasCustomPrompt="1"/>
          </p:nvPr>
        </p:nvSpPr>
        <p:spPr>
          <a:xfrm>
            <a:off x="1005839" y="1823344"/>
            <a:ext cx="12618719" cy="4988935"/>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3" name="Text Placeholder 21">
            <a:extLst>
              <a:ext uri="{FF2B5EF4-FFF2-40B4-BE49-F238E27FC236}">
                <a16:creationId xmlns:a16="http://schemas.microsoft.com/office/drawing/2014/main" id="{7CAAAC83-8BA4-4341-9EFF-7F1FADBDD334}"/>
              </a:ext>
            </a:extLst>
          </p:cNvPr>
          <p:cNvSpPr>
            <a:spLocks noGrp="1"/>
          </p:cNvSpPr>
          <p:nvPr>
            <p:ph type="body" sz="quarter" idx="14" hasCustomPrompt="1"/>
          </p:nvPr>
        </p:nvSpPr>
        <p:spPr>
          <a:xfrm>
            <a:off x="1005838" y="1116963"/>
            <a:ext cx="12618720" cy="468244"/>
          </a:xfrm>
        </p:spPr>
        <p:txBody>
          <a:bodyPr rIns="0" anchor="ctr">
            <a:noAutofit/>
          </a:bodyPr>
          <a:lstStyle>
            <a:lvl1pPr>
              <a:defRPr lang="en-US" sz="2640" b="1" kern="1200" dirty="0">
                <a:solidFill>
                  <a:schemeClr val="bg1">
                    <a:lumMod val="75000"/>
                    <a:lumOff val="25000"/>
                  </a:schemeClr>
                </a:solidFill>
                <a:latin typeface="Arial" panose="020B0604020202020204" pitchFamily="34" charset="0"/>
                <a:ea typeface="+mn-ea"/>
                <a:cs typeface="+mn-cs"/>
              </a:defRPr>
            </a:lvl1pPr>
          </a:lstStyle>
          <a:p>
            <a:pPr lvl="0"/>
            <a:r>
              <a:rPr lang="en-US" dirty="0"/>
              <a:t>Slide Subtitle</a:t>
            </a:r>
          </a:p>
        </p:txBody>
      </p:sp>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1005839" y="438151"/>
            <a:ext cx="12618720" cy="567689"/>
          </a:xfrm>
        </p:spPr>
        <p:txBody>
          <a:bodyPr/>
          <a:lstStyle>
            <a:lvl1pPr>
              <a:defRPr lang="en-US" sz="4800" b="1" kern="1200" dirty="0">
                <a:solidFill>
                  <a:schemeClr val="bg2"/>
                </a:solidFill>
                <a:latin typeface="Arial" panose="020B0604020202020204" pitchFamily="34" charset="0"/>
                <a:ea typeface="+mn-ea"/>
                <a:cs typeface="+mn-cs"/>
              </a:defRPr>
            </a:lvl1pPr>
          </a:lstStyle>
          <a:p>
            <a:r>
              <a:rPr lang="en-US" dirty="0"/>
              <a:t>Slide Title</a:t>
            </a:r>
          </a:p>
        </p:txBody>
      </p:sp>
      <p:grpSp>
        <p:nvGrpSpPr>
          <p:cNvPr id="2" name="Group 1">
            <a:extLst>
              <a:ext uri="{FF2B5EF4-FFF2-40B4-BE49-F238E27FC236}">
                <a16:creationId xmlns:a16="http://schemas.microsoft.com/office/drawing/2014/main" id="{C956221D-665A-89DF-A0D1-04497F21E3F8}"/>
              </a:ext>
            </a:extLst>
          </p:cNvPr>
          <p:cNvGrpSpPr/>
          <p:nvPr/>
        </p:nvGrpSpPr>
        <p:grpSpPr>
          <a:xfrm>
            <a:off x="870025" y="7202261"/>
            <a:ext cx="12890351" cy="464417"/>
            <a:chOff x="725020" y="6001879"/>
            <a:chExt cx="10741959" cy="387014"/>
          </a:xfrm>
        </p:grpSpPr>
        <p:cxnSp>
          <p:nvCxnSpPr>
            <p:cNvPr id="3" name="Straight Connector 2">
              <a:extLst>
                <a:ext uri="{FF2B5EF4-FFF2-40B4-BE49-F238E27FC236}">
                  <a16:creationId xmlns:a16="http://schemas.microsoft.com/office/drawing/2014/main" id="{22E98F08-0F10-011A-B3A2-7E2356DAB5E4}"/>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2BE5810-531D-D9F5-2D52-CFC3CA276039}"/>
                </a:ext>
              </a:extLst>
            </p:cNvPr>
            <p:cNvSpPr txBox="1"/>
            <p:nvPr userDrawn="1"/>
          </p:nvSpPr>
          <p:spPr>
            <a:xfrm>
              <a:off x="9120392" y="6158502"/>
              <a:ext cx="2232287" cy="200055"/>
            </a:xfrm>
            <a:prstGeom prst="rect">
              <a:avLst/>
            </a:prstGeom>
            <a:noFill/>
          </p:spPr>
          <p:txBody>
            <a:bodyPr wrap="square" lIns="0" rtlCol="0">
              <a:spAutoFit/>
            </a:bodyPr>
            <a:lstStyle/>
            <a:p>
              <a:pPr marL="0" marR="0" lvl="0" indent="0" defTabSz="1097280" eaLnBrk="1" fontAlgn="auto" latinLnBrk="0" hangingPunct="1">
                <a:lnSpc>
                  <a:spcPct val="100000"/>
                </a:lnSpc>
                <a:spcBef>
                  <a:spcPts val="0"/>
                </a:spcBef>
                <a:spcAft>
                  <a:spcPts val="0"/>
                </a:spcAft>
                <a:buClrTx/>
                <a:buSzTx/>
                <a:buFontTx/>
                <a:buNone/>
                <a:tabLst/>
                <a:defRPr/>
              </a:pPr>
              <a:r>
                <a:rPr kumimoji="0" lang="en-US" sz="960" b="0" i="0" u="none" strike="noStrike" kern="0" cap="none" spc="0" normalizeH="0" baseline="0" noProof="0" dirty="0">
                  <a:ln>
                    <a:noFill/>
                  </a:ln>
                  <a:solidFill>
                    <a:schemeClr val="bg2"/>
                  </a:solidFill>
                  <a:effectLst/>
                  <a:uLnTx/>
                  <a:uFillTx/>
                  <a:latin typeface="Arial" panose="020B0604020202020204" pitchFamily="34" charset="0"/>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668B7F45-0266-B120-60CF-66F8618E9C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259437832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isc - Two Colum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1354411" y="1185455"/>
            <a:ext cx="11927646" cy="570586"/>
          </a:xfrm>
        </p:spPr>
        <p:txBody>
          <a:bodyPr/>
          <a:lstStyle>
            <a:lvl1pPr>
              <a:defRPr lang="en-US" sz="4800" b="1" kern="1200" dirty="0">
                <a:solidFill>
                  <a:schemeClr val="bg2"/>
                </a:solidFill>
                <a:latin typeface="Arial" panose="020B0604020202020204" pitchFamily="34" charset="0"/>
                <a:ea typeface="+mn-ea"/>
                <a:cs typeface="+mn-cs"/>
              </a:defRPr>
            </a:lvl1pPr>
          </a:lstStyle>
          <a:p>
            <a:r>
              <a:rPr lang="en-US" dirty="0"/>
              <a:t>Slide Title</a:t>
            </a:r>
          </a:p>
        </p:txBody>
      </p:sp>
      <p:sp>
        <p:nvSpPr>
          <p:cNvPr id="11" name="Content Placeholder 2">
            <a:extLst>
              <a:ext uri="{FF2B5EF4-FFF2-40B4-BE49-F238E27FC236}">
                <a16:creationId xmlns:a16="http://schemas.microsoft.com/office/drawing/2014/main" id="{37A4B8C3-5BED-4AE1-B61D-1427C4C84111}"/>
              </a:ext>
            </a:extLst>
          </p:cNvPr>
          <p:cNvSpPr>
            <a:spLocks noGrp="1"/>
          </p:cNvSpPr>
          <p:nvPr>
            <p:ph sz="half" idx="15" hasCustomPrompt="1"/>
          </p:nvPr>
        </p:nvSpPr>
        <p:spPr>
          <a:xfrm>
            <a:off x="7483507" y="2599344"/>
            <a:ext cx="5815584" cy="4212364"/>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6" name="Content Placeholder 2">
            <a:extLst>
              <a:ext uri="{FF2B5EF4-FFF2-40B4-BE49-F238E27FC236}">
                <a16:creationId xmlns:a16="http://schemas.microsoft.com/office/drawing/2014/main" id="{D8BF4F10-37A5-4F4A-BD09-C291F8F254BE}"/>
              </a:ext>
            </a:extLst>
          </p:cNvPr>
          <p:cNvSpPr>
            <a:spLocks noGrp="1"/>
          </p:cNvSpPr>
          <p:nvPr>
            <p:ph sz="half" idx="1" hasCustomPrompt="1"/>
          </p:nvPr>
        </p:nvSpPr>
        <p:spPr>
          <a:xfrm>
            <a:off x="1348343" y="2599916"/>
            <a:ext cx="5815584" cy="4212364"/>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3" name="Text Placeholder 14">
            <a:extLst>
              <a:ext uri="{FF2B5EF4-FFF2-40B4-BE49-F238E27FC236}">
                <a16:creationId xmlns:a16="http://schemas.microsoft.com/office/drawing/2014/main" id="{CE124EBA-F971-04E3-C644-8E74006DF6DB}"/>
              </a:ext>
            </a:extLst>
          </p:cNvPr>
          <p:cNvSpPr>
            <a:spLocks noGrp="1"/>
          </p:cNvSpPr>
          <p:nvPr>
            <p:ph type="body" sz="quarter" idx="14" hasCustomPrompt="1"/>
          </p:nvPr>
        </p:nvSpPr>
        <p:spPr>
          <a:xfrm>
            <a:off x="1354411" y="1881769"/>
            <a:ext cx="11927645" cy="471830"/>
          </a:xfrm>
        </p:spPr>
        <p:txBody>
          <a:bodyPr>
            <a:noAutofit/>
          </a:bodyPr>
          <a:lstStyle>
            <a:lvl1pPr>
              <a:defRPr lang="en-US" sz="2640" b="1" kern="1200" dirty="0">
                <a:solidFill>
                  <a:schemeClr val="bg1">
                    <a:lumMod val="75000"/>
                    <a:lumOff val="25000"/>
                  </a:schemeClr>
                </a:solidFill>
                <a:latin typeface="Arial" panose="020B0604020202020204" pitchFamily="34" charset="0"/>
                <a:ea typeface="+mn-ea"/>
                <a:cs typeface="+mn-cs"/>
              </a:defRPr>
            </a:lvl1pPr>
          </a:lstStyle>
          <a:p>
            <a:pPr lvl="0"/>
            <a:r>
              <a:rPr lang="en-US" dirty="0"/>
              <a:t>Slide Subtitle</a:t>
            </a:r>
          </a:p>
        </p:txBody>
      </p:sp>
      <p:grpSp>
        <p:nvGrpSpPr>
          <p:cNvPr id="2" name="Group 1">
            <a:extLst>
              <a:ext uri="{FF2B5EF4-FFF2-40B4-BE49-F238E27FC236}">
                <a16:creationId xmlns:a16="http://schemas.microsoft.com/office/drawing/2014/main" id="{E9DC329B-643C-93A0-C990-FDD28D876690}"/>
              </a:ext>
            </a:extLst>
          </p:cNvPr>
          <p:cNvGrpSpPr/>
          <p:nvPr/>
        </p:nvGrpSpPr>
        <p:grpSpPr>
          <a:xfrm>
            <a:off x="870025" y="7202261"/>
            <a:ext cx="12890351" cy="464417"/>
            <a:chOff x="725020" y="6001879"/>
            <a:chExt cx="10741959" cy="387014"/>
          </a:xfrm>
        </p:grpSpPr>
        <p:cxnSp>
          <p:nvCxnSpPr>
            <p:cNvPr id="4" name="Straight Connector 3">
              <a:extLst>
                <a:ext uri="{FF2B5EF4-FFF2-40B4-BE49-F238E27FC236}">
                  <a16:creationId xmlns:a16="http://schemas.microsoft.com/office/drawing/2014/main" id="{8222C2BF-44AC-9955-0B4C-4C708926DC22}"/>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0088D08-A3A4-90B8-D655-A6F2517E616C}"/>
                </a:ext>
              </a:extLst>
            </p:cNvPr>
            <p:cNvSpPr txBox="1"/>
            <p:nvPr userDrawn="1"/>
          </p:nvSpPr>
          <p:spPr>
            <a:xfrm>
              <a:off x="9120392" y="6158502"/>
              <a:ext cx="2232287" cy="200055"/>
            </a:xfrm>
            <a:prstGeom prst="rect">
              <a:avLst/>
            </a:prstGeom>
            <a:noFill/>
          </p:spPr>
          <p:txBody>
            <a:bodyPr wrap="square" lIns="0" rtlCol="0">
              <a:spAutoFit/>
            </a:bodyPr>
            <a:lstStyle/>
            <a:p>
              <a:pPr marL="0" marR="0" lvl="0" indent="0" defTabSz="1097280" eaLnBrk="1" fontAlgn="auto" latinLnBrk="0" hangingPunct="1">
                <a:lnSpc>
                  <a:spcPct val="100000"/>
                </a:lnSpc>
                <a:spcBef>
                  <a:spcPts val="0"/>
                </a:spcBef>
                <a:spcAft>
                  <a:spcPts val="0"/>
                </a:spcAft>
                <a:buClrTx/>
                <a:buSzTx/>
                <a:buFontTx/>
                <a:buNone/>
                <a:tabLst/>
                <a:defRPr/>
              </a:pPr>
              <a:r>
                <a:rPr kumimoji="0" lang="en-US" sz="960" b="0" i="0" u="none" strike="noStrike" kern="0" cap="none" spc="0" normalizeH="0" baseline="0" noProof="0" dirty="0">
                  <a:ln>
                    <a:noFill/>
                  </a:ln>
                  <a:solidFill>
                    <a:schemeClr val="bg2"/>
                  </a:solidFill>
                  <a:effectLst/>
                  <a:uLnTx/>
                  <a:uFillTx/>
                  <a:latin typeface="Arial" panose="020B0604020202020204" pitchFamily="34" charset="0"/>
                </a:rPr>
                <a:t>© Health Catalyst. Confidential and Proprietary.</a:t>
              </a:r>
            </a:p>
          </p:txBody>
        </p:sp>
        <p:pic>
          <p:nvPicPr>
            <p:cNvPr id="6" name="Picture 5" descr="A picture containing font, graphics, graphic design, typography&#10;&#10;Description automatically generated">
              <a:extLst>
                <a:ext uri="{FF2B5EF4-FFF2-40B4-BE49-F238E27FC236}">
                  <a16:creationId xmlns:a16="http://schemas.microsoft.com/office/drawing/2014/main" id="{F8515AEF-2069-DA4A-D83E-A1BB115C44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90037683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isc - One Colum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A2E6C684-2E7B-44C2-8A23-395F65CE5D58}"/>
              </a:ext>
            </a:extLst>
          </p:cNvPr>
          <p:cNvSpPr>
            <a:spLocks noGrp="1"/>
          </p:cNvSpPr>
          <p:nvPr>
            <p:ph type="title" hasCustomPrompt="1"/>
          </p:nvPr>
        </p:nvSpPr>
        <p:spPr>
          <a:xfrm>
            <a:off x="1348344" y="1185455"/>
            <a:ext cx="11927645" cy="570586"/>
          </a:xfrm>
        </p:spPr>
        <p:txBody>
          <a:bodyPr/>
          <a:lstStyle>
            <a:lvl1pPr>
              <a:defRPr lang="en-US" sz="4800" b="1" kern="1200" dirty="0">
                <a:solidFill>
                  <a:schemeClr val="bg2"/>
                </a:solidFill>
                <a:latin typeface="Arial" panose="020B0604020202020204" pitchFamily="34" charset="0"/>
                <a:ea typeface="+mn-ea"/>
                <a:cs typeface="+mn-cs"/>
              </a:defRPr>
            </a:lvl1pPr>
          </a:lstStyle>
          <a:p>
            <a:r>
              <a:rPr lang="en-US" dirty="0"/>
              <a:t>Slide Title</a:t>
            </a:r>
          </a:p>
        </p:txBody>
      </p:sp>
      <p:sp>
        <p:nvSpPr>
          <p:cNvPr id="34" name="Content Placeholder 2">
            <a:extLst>
              <a:ext uri="{FF2B5EF4-FFF2-40B4-BE49-F238E27FC236}">
                <a16:creationId xmlns:a16="http://schemas.microsoft.com/office/drawing/2014/main" id="{215373DB-0E2B-4643-B2C0-7A2465EE66A6}"/>
              </a:ext>
            </a:extLst>
          </p:cNvPr>
          <p:cNvSpPr>
            <a:spLocks noGrp="1"/>
          </p:cNvSpPr>
          <p:nvPr>
            <p:ph sz="half" idx="1" hasCustomPrompt="1"/>
          </p:nvPr>
        </p:nvSpPr>
        <p:spPr>
          <a:xfrm>
            <a:off x="1348344" y="2008620"/>
            <a:ext cx="11927645" cy="4803660"/>
          </a:xfrm>
        </p:spPr>
        <p:txBody>
          <a:bodyPr/>
          <a:lstStyle>
            <a:lvl1pPr>
              <a:defRPr/>
            </a:lvl1pPr>
          </a:lstStyle>
          <a:p>
            <a:pPr lvl="0"/>
            <a:r>
              <a:rPr lang="en-US" dirty="0"/>
              <a:t>Click to add text</a:t>
            </a:r>
          </a:p>
          <a:p>
            <a:pPr lvl="1"/>
            <a:r>
              <a:rPr lang="en-US" dirty="0"/>
              <a:t>Second level</a:t>
            </a:r>
          </a:p>
          <a:p>
            <a:pPr lvl="2"/>
            <a:r>
              <a:rPr lang="en-US" dirty="0"/>
              <a:t>Third level</a:t>
            </a:r>
          </a:p>
        </p:txBody>
      </p:sp>
      <p:grpSp>
        <p:nvGrpSpPr>
          <p:cNvPr id="2" name="Group 1">
            <a:extLst>
              <a:ext uri="{FF2B5EF4-FFF2-40B4-BE49-F238E27FC236}">
                <a16:creationId xmlns:a16="http://schemas.microsoft.com/office/drawing/2014/main" id="{06689083-74D4-E614-30C8-227266BF6585}"/>
              </a:ext>
            </a:extLst>
          </p:cNvPr>
          <p:cNvGrpSpPr/>
          <p:nvPr/>
        </p:nvGrpSpPr>
        <p:grpSpPr>
          <a:xfrm>
            <a:off x="870025" y="7202261"/>
            <a:ext cx="12890351" cy="464417"/>
            <a:chOff x="725020" y="6001879"/>
            <a:chExt cx="10741959" cy="387014"/>
          </a:xfrm>
        </p:grpSpPr>
        <p:cxnSp>
          <p:nvCxnSpPr>
            <p:cNvPr id="3" name="Straight Connector 2">
              <a:extLst>
                <a:ext uri="{FF2B5EF4-FFF2-40B4-BE49-F238E27FC236}">
                  <a16:creationId xmlns:a16="http://schemas.microsoft.com/office/drawing/2014/main" id="{33CE5507-5E1C-650B-6193-DBA0AB2734E5}"/>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BB21729-3A5F-87B5-E826-ACD45C78BD2D}"/>
                </a:ext>
              </a:extLst>
            </p:cNvPr>
            <p:cNvSpPr txBox="1"/>
            <p:nvPr userDrawn="1"/>
          </p:nvSpPr>
          <p:spPr>
            <a:xfrm>
              <a:off x="9120392" y="6158502"/>
              <a:ext cx="2232287" cy="200055"/>
            </a:xfrm>
            <a:prstGeom prst="rect">
              <a:avLst/>
            </a:prstGeom>
            <a:noFill/>
          </p:spPr>
          <p:txBody>
            <a:bodyPr wrap="square" lIns="0" rtlCol="0">
              <a:spAutoFit/>
            </a:bodyPr>
            <a:lstStyle/>
            <a:p>
              <a:pPr marL="0" marR="0" lvl="0" indent="0" defTabSz="1097280" eaLnBrk="1" fontAlgn="auto" latinLnBrk="0" hangingPunct="1">
                <a:lnSpc>
                  <a:spcPct val="100000"/>
                </a:lnSpc>
                <a:spcBef>
                  <a:spcPts val="0"/>
                </a:spcBef>
                <a:spcAft>
                  <a:spcPts val="0"/>
                </a:spcAft>
                <a:buClrTx/>
                <a:buSzTx/>
                <a:buFontTx/>
                <a:buNone/>
                <a:tabLst/>
                <a:defRPr/>
              </a:pPr>
              <a:r>
                <a:rPr kumimoji="0" lang="en-US" sz="960" b="0" i="0" u="none" strike="noStrike" kern="0" cap="none" spc="0" normalizeH="0" baseline="0" noProof="0" dirty="0">
                  <a:ln>
                    <a:noFill/>
                  </a:ln>
                  <a:solidFill>
                    <a:schemeClr val="bg2"/>
                  </a:solidFill>
                  <a:effectLst/>
                  <a:uLnTx/>
                  <a:uFillTx/>
                  <a:latin typeface="Arial" panose="020B0604020202020204" pitchFamily="34" charset="0"/>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65429199-CCE2-3564-0937-1C56D05992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237243500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8363218E-1E25-48BA-8BD4-C9C57223E538}"/>
              </a:ext>
            </a:extLst>
          </p:cNvPr>
          <p:cNvSpPr>
            <a:spLocks noGrp="1"/>
          </p:cNvSpPr>
          <p:nvPr>
            <p:ph type="pic" sz="quarter" idx="10"/>
          </p:nvPr>
        </p:nvSpPr>
        <p:spPr>
          <a:xfrm>
            <a:off x="1055839" y="932420"/>
            <a:ext cx="12518723" cy="5857664"/>
          </a:xfrm>
          <a:prstGeom prst="rect">
            <a:avLst/>
          </a:prstGeom>
          <a:noFill/>
        </p:spPr>
        <p:txBody>
          <a:bodyPr wrap="square">
            <a:noAutofit/>
          </a:bodyPr>
          <a:lstStyle/>
          <a:p>
            <a:r>
              <a:rPr lang="en-US"/>
              <a:t>Click icon to add picture</a:t>
            </a:r>
            <a:endParaRPr lang="en-US" dirty="0"/>
          </a:p>
        </p:txBody>
      </p:sp>
      <p:grpSp>
        <p:nvGrpSpPr>
          <p:cNvPr id="2" name="Group 1">
            <a:extLst>
              <a:ext uri="{FF2B5EF4-FFF2-40B4-BE49-F238E27FC236}">
                <a16:creationId xmlns:a16="http://schemas.microsoft.com/office/drawing/2014/main" id="{2B2835E0-7FCA-C33D-104B-F96C63A3F7B0}"/>
              </a:ext>
            </a:extLst>
          </p:cNvPr>
          <p:cNvGrpSpPr/>
          <p:nvPr/>
        </p:nvGrpSpPr>
        <p:grpSpPr>
          <a:xfrm>
            <a:off x="870025" y="7202261"/>
            <a:ext cx="12890351" cy="464417"/>
            <a:chOff x="725020" y="6001879"/>
            <a:chExt cx="10741959" cy="387014"/>
          </a:xfrm>
        </p:grpSpPr>
        <p:cxnSp>
          <p:nvCxnSpPr>
            <p:cNvPr id="3" name="Straight Connector 2">
              <a:extLst>
                <a:ext uri="{FF2B5EF4-FFF2-40B4-BE49-F238E27FC236}">
                  <a16:creationId xmlns:a16="http://schemas.microsoft.com/office/drawing/2014/main" id="{6C753963-74ED-AF98-3672-3CA669AFB540}"/>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758F151-E56A-2979-C41B-E47CE37A8388}"/>
                </a:ext>
              </a:extLst>
            </p:cNvPr>
            <p:cNvSpPr txBox="1"/>
            <p:nvPr userDrawn="1"/>
          </p:nvSpPr>
          <p:spPr>
            <a:xfrm>
              <a:off x="9120392" y="6158502"/>
              <a:ext cx="2232287" cy="200055"/>
            </a:xfrm>
            <a:prstGeom prst="rect">
              <a:avLst/>
            </a:prstGeom>
            <a:noFill/>
          </p:spPr>
          <p:txBody>
            <a:bodyPr wrap="square" lIns="0" rtlCol="0">
              <a:spAutoFit/>
            </a:bodyPr>
            <a:lstStyle/>
            <a:p>
              <a:pPr marL="0" marR="0" lvl="0" indent="0" defTabSz="1097280" eaLnBrk="1" fontAlgn="auto" latinLnBrk="0" hangingPunct="1">
                <a:lnSpc>
                  <a:spcPct val="100000"/>
                </a:lnSpc>
                <a:spcBef>
                  <a:spcPts val="0"/>
                </a:spcBef>
                <a:spcAft>
                  <a:spcPts val="0"/>
                </a:spcAft>
                <a:buClrTx/>
                <a:buSzTx/>
                <a:buFontTx/>
                <a:buNone/>
                <a:tabLst/>
                <a:defRPr/>
              </a:pPr>
              <a:r>
                <a:rPr kumimoji="0" lang="en-US" sz="960" b="0" i="0" u="none" strike="noStrike" kern="0" cap="none" spc="0" normalizeH="0" baseline="0" noProof="0" dirty="0">
                  <a:ln>
                    <a:noFill/>
                  </a:ln>
                  <a:solidFill>
                    <a:schemeClr val="bg2"/>
                  </a:solidFill>
                  <a:effectLst/>
                  <a:uLnTx/>
                  <a:uFillTx/>
                  <a:latin typeface="Arial" panose="020B0604020202020204" pitchFamily="34" charset="0"/>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91526758-20A6-861B-8828-791CB14EE8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46397478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ternate Pictur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C4C614BF-252B-49CA-B6BF-1FBAE9A30F2D}"/>
              </a:ext>
            </a:extLst>
          </p:cNvPr>
          <p:cNvSpPr>
            <a:spLocks noGrp="1"/>
          </p:cNvSpPr>
          <p:nvPr>
            <p:ph type="pic" sz="quarter" idx="10"/>
          </p:nvPr>
        </p:nvSpPr>
        <p:spPr>
          <a:xfrm>
            <a:off x="7560567" y="943850"/>
            <a:ext cx="6095581" cy="5857664"/>
          </a:xfrm>
          <a:prstGeom prst="rect">
            <a:avLst/>
          </a:prstGeom>
          <a:noFill/>
        </p:spPr>
        <p:txBody>
          <a:bodyPr wrap="square">
            <a:noAutofit/>
          </a:bodyPr>
          <a:lstStyle/>
          <a:p>
            <a:r>
              <a:rPr lang="en-US"/>
              <a:t>Click icon to add picture</a:t>
            </a:r>
            <a:endParaRPr lang="en-US" dirty="0"/>
          </a:p>
        </p:txBody>
      </p:sp>
      <p:sp>
        <p:nvSpPr>
          <p:cNvPr id="14" name="Picture Placeholder 2">
            <a:extLst>
              <a:ext uri="{FF2B5EF4-FFF2-40B4-BE49-F238E27FC236}">
                <a16:creationId xmlns:a16="http://schemas.microsoft.com/office/drawing/2014/main" id="{FE21B81A-67DB-C416-4873-338F2409A7AC}"/>
              </a:ext>
            </a:extLst>
          </p:cNvPr>
          <p:cNvSpPr>
            <a:spLocks noGrp="1"/>
          </p:cNvSpPr>
          <p:nvPr>
            <p:ph type="pic" sz="quarter" idx="16"/>
          </p:nvPr>
        </p:nvSpPr>
        <p:spPr>
          <a:xfrm>
            <a:off x="925069" y="943850"/>
            <a:ext cx="6095581" cy="5857664"/>
          </a:xfrm>
          <a:prstGeom prst="rect">
            <a:avLst/>
          </a:prstGeom>
          <a:noFill/>
        </p:spPr>
        <p:txBody>
          <a:bodyPr wrap="square">
            <a:noAutofit/>
          </a:bodyPr>
          <a:lstStyle/>
          <a:p>
            <a:r>
              <a:rPr lang="en-US"/>
              <a:t>Click icon to add picture</a:t>
            </a:r>
            <a:endParaRPr lang="en-US" dirty="0"/>
          </a:p>
        </p:txBody>
      </p:sp>
      <p:grpSp>
        <p:nvGrpSpPr>
          <p:cNvPr id="2" name="Group 1">
            <a:extLst>
              <a:ext uri="{FF2B5EF4-FFF2-40B4-BE49-F238E27FC236}">
                <a16:creationId xmlns:a16="http://schemas.microsoft.com/office/drawing/2014/main" id="{A57D5D50-1101-B65D-E4B7-36EE3EB614BA}"/>
              </a:ext>
            </a:extLst>
          </p:cNvPr>
          <p:cNvGrpSpPr/>
          <p:nvPr/>
        </p:nvGrpSpPr>
        <p:grpSpPr>
          <a:xfrm>
            <a:off x="870025" y="7202261"/>
            <a:ext cx="12890351" cy="464417"/>
            <a:chOff x="725020" y="6001879"/>
            <a:chExt cx="10741959" cy="387014"/>
          </a:xfrm>
        </p:grpSpPr>
        <p:cxnSp>
          <p:nvCxnSpPr>
            <p:cNvPr id="3" name="Straight Connector 2">
              <a:extLst>
                <a:ext uri="{FF2B5EF4-FFF2-40B4-BE49-F238E27FC236}">
                  <a16:creationId xmlns:a16="http://schemas.microsoft.com/office/drawing/2014/main" id="{67C16068-36CA-E4B1-3470-C05F9FC05BDA}"/>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D890DA4-FCCE-DE52-729A-B3E1AA91B9CA}"/>
                </a:ext>
              </a:extLst>
            </p:cNvPr>
            <p:cNvSpPr txBox="1"/>
            <p:nvPr userDrawn="1"/>
          </p:nvSpPr>
          <p:spPr>
            <a:xfrm>
              <a:off x="9120392" y="6158502"/>
              <a:ext cx="2232287" cy="200055"/>
            </a:xfrm>
            <a:prstGeom prst="rect">
              <a:avLst/>
            </a:prstGeom>
            <a:noFill/>
          </p:spPr>
          <p:txBody>
            <a:bodyPr wrap="square" lIns="0" rtlCol="0">
              <a:spAutoFit/>
            </a:bodyPr>
            <a:lstStyle/>
            <a:p>
              <a:pPr marL="0" marR="0" lvl="0" indent="0" defTabSz="1097280" eaLnBrk="1" fontAlgn="auto" latinLnBrk="0" hangingPunct="1">
                <a:lnSpc>
                  <a:spcPct val="100000"/>
                </a:lnSpc>
                <a:spcBef>
                  <a:spcPts val="0"/>
                </a:spcBef>
                <a:spcAft>
                  <a:spcPts val="0"/>
                </a:spcAft>
                <a:buClrTx/>
                <a:buSzTx/>
                <a:buFontTx/>
                <a:buNone/>
                <a:tabLst/>
                <a:defRPr/>
              </a:pPr>
              <a:r>
                <a:rPr kumimoji="0" lang="en-US" sz="960" b="0" i="0" u="none" strike="noStrike" kern="0" cap="none" spc="0" normalizeH="0" baseline="0" noProof="0" dirty="0">
                  <a:ln>
                    <a:noFill/>
                  </a:ln>
                  <a:solidFill>
                    <a:schemeClr val="bg2"/>
                  </a:solidFill>
                  <a:effectLst/>
                  <a:uLnTx/>
                  <a:uFillTx/>
                  <a:latin typeface="Arial" panose="020B0604020202020204" pitchFamily="34" charset="0"/>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CE4C6E90-5DB5-8D5D-F0BA-737EA79409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398235401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estio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1DBB741-4F65-4FAB-B65A-D22C244384F7}"/>
              </a:ext>
            </a:extLst>
          </p:cNvPr>
          <p:cNvSpPr txBox="1"/>
          <p:nvPr/>
        </p:nvSpPr>
        <p:spPr>
          <a:xfrm>
            <a:off x="4382520" y="2663898"/>
            <a:ext cx="5690354" cy="748594"/>
          </a:xfrm>
          <a:prstGeom prst="rect">
            <a:avLst/>
          </a:prstGeom>
          <a:noFill/>
        </p:spPr>
        <p:txBody>
          <a:bodyPr wrap="square" rtlCol="0">
            <a:noAutofit/>
          </a:bodyPr>
          <a:lstStyle/>
          <a:p>
            <a:pPr algn="ctr"/>
            <a:r>
              <a:rPr lang="en-US" sz="5280" b="1" kern="1200" dirty="0">
                <a:solidFill>
                  <a:schemeClr val="bg2"/>
                </a:solidFill>
                <a:latin typeface="Arial" panose="020B0604020202020204" pitchFamily="34" charset="0"/>
                <a:ea typeface="+mj-ea"/>
                <a:cs typeface="+mj-cs"/>
              </a:rPr>
              <a:t>Questions?</a:t>
            </a:r>
          </a:p>
        </p:txBody>
      </p:sp>
      <p:sp>
        <p:nvSpPr>
          <p:cNvPr id="9" name="Text Placeholder 10">
            <a:extLst>
              <a:ext uri="{FF2B5EF4-FFF2-40B4-BE49-F238E27FC236}">
                <a16:creationId xmlns:a16="http://schemas.microsoft.com/office/drawing/2014/main" id="{75528DE2-BABB-4789-9513-D03096388E93}"/>
              </a:ext>
            </a:extLst>
          </p:cNvPr>
          <p:cNvSpPr>
            <a:spLocks noGrp="1"/>
          </p:cNvSpPr>
          <p:nvPr>
            <p:ph type="body" sz="quarter" idx="10" hasCustomPrompt="1"/>
          </p:nvPr>
        </p:nvSpPr>
        <p:spPr>
          <a:xfrm>
            <a:off x="4382521" y="3870022"/>
            <a:ext cx="5690353" cy="478411"/>
          </a:xfrm>
          <a:prstGeom prst="rect">
            <a:avLst/>
          </a:prstGeom>
        </p:spPr>
        <p:txBody>
          <a:bodyPr anchor="ctr">
            <a:noAutofit/>
          </a:bodyPr>
          <a:lstStyle>
            <a:lvl1pPr marL="0" indent="0" algn="ctr" defTabSz="1097280" rtl="0" eaLnBrk="1" latinLnBrk="0" hangingPunct="1">
              <a:lnSpc>
                <a:spcPct val="90000"/>
              </a:lnSpc>
              <a:spcBef>
                <a:spcPts val="1200"/>
              </a:spcBef>
              <a:buFont typeface="Arial" panose="020B0604020202020204" pitchFamily="34" charset="0"/>
              <a:buNone/>
              <a:defRPr kumimoji="0" lang="en-US" sz="2160" b="1" i="0" u="none" strike="noStrike" kern="1200" cap="none" spc="0" normalizeH="0" baseline="0" dirty="0">
                <a:ln>
                  <a:noFill/>
                </a:ln>
                <a:solidFill>
                  <a:schemeClr val="tx2"/>
                </a:solidFill>
                <a:effectLst/>
                <a:uLnTx/>
                <a:uFillTx/>
                <a:latin typeface="Arial" panose="020B0604020202020204" pitchFamily="34" charset="0"/>
                <a:ea typeface="+mn-ea"/>
                <a:cs typeface="+mn-cs"/>
              </a:defRPr>
            </a:lvl1pPr>
          </a:lstStyle>
          <a:p>
            <a:r>
              <a:rPr lang="en-US" dirty="0"/>
              <a:t>Presenter Name and Title</a:t>
            </a:r>
          </a:p>
        </p:txBody>
      </p:sp>
      <p:sp>
        <p:nvSpPr>
          <p:cNvPr id="10" name="Text Placeholder 10">
            <a:extLst>
              <a:ext uri="{FF2B5EF4-FFF2-40B4-BE49-F238E27FC236}">
                <a16:creationId xmlns:a16="http://schemas.microsoft.com/office/drawing/2014/main" id="{EE6FF597-D3AF-4163-A50F-5AE588BDBAA0}"/>
              </a:ext>
            </a:extLst>
          </p:cNvPr>
          <p:cNvSpPr>
            <a:spLocks noGrp="1"/>
          </p:cNvSpPr>
          <p:nvPr>
            <p:ph type="body" sz="quarter" idx="11" hasCustomPrompt="1"/>
          </p:nvPr>
        </p:nvSpPr>
        <p:spPr>
          <a:xfrm>
            <a:off x="4382520" y="4383877"/>
            <a:ext cx="5690354" cy="478411"/>
          </a:xfrm>
          <a:prstGeom prst="rect">
            <a:avLst/>
          </a:prstGeom>
        </p:spPr>
        <p:txBody>
          <a:bodyPr anchor="ctr">
            <a:noAutofit/>
          </a:bodyPr>
          <a:lstStyle>
            <a:lvl1pPr marL="0" indent="0" algn="ctr" defTabSz="1097280" rtl="0" eaLnBrk="1" latinLnBrk="0" hangingPunct="1">
              <a:lnSpc>
                <a:spcPct val="90000"/>
              </a:lnSpc>
              <a:spcBef>
                <a:spcPts val="1200"/>
              </a:spcBef>
              <a:buFont typeface="Arial" panose="020B0604020202020204" pitchFamily="34" charset="0"/>
              <a:buNone/>
              <a:defRPr kumimoji="0" lang="en-US" sz="2160" b="0" i="1" u="none" strike="noStrike" kern="1200" cap="none" spc="0" normalizeH="0" baseline="0" dirty="0">
                <a:ln>
                  <a:noFill/>
                </a:ln>
                <a:solidFill>
                  <a:schemeClr val="tx2"/>
                </a:solidFill>
                <a:effectLst/>
                <a:uLnTx/>
                <a:uFillTx/>
                <a:latin typeface="Arial" panose="020B0604020202020204" pitchFamily="34" charset="0"/>
                <a:ea typeface="+mn-ea"/>
                <a:cs typeface="+mn-cs"/>
              </a:defRPr>
            </a:lvl1pPr>
          </a:lstStyle>
          <a:p>
            <a:r>
              <a:rPr lang="en-US" dirty="0"/>
              <a:t>Presenter Email</a:t>
            </a:r>
          </a:p>
        </p:txBody>
      </p:sp>
      <p:grpSp>
        <p:nvGrpSpPr>
          <p:cNvPr id="2" name="Group 1">
            <a:extLst>
              <a:ext uri="{FF2B5EF4-FFF2-40B4-BE49-F238E27FC236}">
                <a16:creationId xmlns:a16="http://schemas.microsoft.com/office/drawing/2014/main" id="{3AA2779A-F700-434D-1FCA-E5B50AE9F05F}"/>
              </a:ext>
            </a:extLst>
          </p:cNvPr>
          <p:cNvGrpSpPr/>
          <p:nvPr/>
        </p:nvGrpSpPr>
        <p:grpSpPr>
          <a:xfrm>
            <a:off x="870025" y="7202261"/>
            <a:ext cx="12890351" cy="464417"/>
            <a:chOff x="725020" y="6001879"/>
            <a:chExt cx="10741959" cy="387014"/>
          </a:xfrm>
        </p:grpSpPr>
        <p:cxnSp>
          <p:nvCxnSpPr>
            <p:cNvPr id="3" name="Straight Connector 2">
              <a:extLst>
                <a:ext uri="{FF2B5EF4-FFF2-40B4-BE49-F238E27FC236}">
                  <a16:creationId xmlns:a16="http://schemas.microsoft.com/office/drawing/2014/main" id="{FDA8463A-B76D-B3CD-BADB-C02F7A63F5E8}"/>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8706402-5EAF-4CD9-3D68-F42B089AC2E7}"/>
                </a:ext>
              </a:extLst>
            </p:cNvPr>
            <p:cNvSpPr txBox="1"/>
            <p:nvPr userDrawn="1"/>
          </p:nvSpPr>
          <p:spPr>
            <a:xfrm>
              <a:off x="9120392" y="6158502"/>
              <a:ext cx="2232287" cy="200055"/>
            </a:xfrm>
            <a:prstGeom prst="rect">
              <a:avLst/>
            </a:prstGeom>
            <a:noFill/>
          </p:spPr>
          <p:txBody>
            <a:bodyPr wrap="square" lIns="0" rtlCol="0">
              <a:spAutoFit/>
            </a:bodyPr>
            <a:lstStyle/>
            <a:p>
              <a:pPr marL="0" marR="0" lvl="0" indent="0" defTabSz="1097280" eaLnBrk="1" fontAlgn="auto" latinLnBrk="0" hangingPunct="1">
                <a:lnSpc>
                  <a:spcPct val="100000"/>
                </a:lnSpc>
                <a:spcBef>
                  <a:spcPts val="0"/>
                </a:spcBef>
                <a:spcAft>
                  <a:spcPts val="0"/>
                </a:spcAft>
                <a:buClrTx/>
                <a:buSzTx/>
                <a:buFontTx/>
                <a:buNone/>
                <a:tabLst/>
                <a:defRPr/>
              </a:pPr>
              <a:r>
                <a:rPr kumimoji="0" lang="en-US" sz="960" b="0" i="0" u="none" strike="noStrike" kern="0" cap="none" spc="0" normalizeH="0" baseline="0" noProof="0" dirty="0">
                  <a:ln>
                    <a:noFill/>
                  </a:ln>
                  <a:solidFill>
                    <a:schemeClr val="bg2"/>
                  </a:solidFill>
                  <a:effectLst/>
                  <a:uLnTx/>
                  <a:uFillTx/>
                  <a:latin typeface="Arial" panose="020B0604020202020204" pitchFamily="34" charset="0"/>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F0FF634B-E3FF-567B-BF3B-3450782C66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397207074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26184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ernate Presentation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B1FF-8C68-4037-BB9F-7ADD96B912E6}"/>
              </a:ext>
            </a:extLst>
          </p:cNvPr>
          <p:cNvSpPr>
            <a:spLocks noGrp="1"/>
          </p:cNvSpPr>
          <p:nvPr>
            <p:ph type="ctrTitle" hasCustomPrompt="1"/>
          </p:nvPr>
        </p:nvSpPr>
        <p:spPr>
          <a:xfrm>
            <a:off x="702031" y="5998669"/>
            <a:ext cx="11604718" cy="800458"/>
          </a:xfrm>
        </p:spPr>
        <p:txBody>
          <a:bodyPr anchor="ctr" anchorCtr="0">
            <a:noAutofit/>
          </a:bodyPr>
          <a:lstStyle>
            <a:lvl1pPr algn="l">
              <a:defRPr sz="5280">
                <a:solidFill>
                  <a:schemeClr val="bg2"/>
                </a:solidFill>
              </a:defRPr>
            </a:lvl1pPr>
          </a:lstStyle>
          <a:p>
            <a:r>
              <a:rPr lang="en-US" dirty="0"/>
              <a:t>Presentation Title</a:t>
            </a:r>
          </a:p>
        </p:txBody>
      </p:sp>
      <p:sp>
        <p:nvSpPr>
          <p:cNvPr id="12" name="Text Placeholder 3">
            <a:extLst>
              <a:ext uri="{FF2B5EF4-FFF2-40B4-BE49-F238E27FC236}">
                <a16:creationId xmlns:a16="http://schemas.microsoft.com/office/drawing/2014/main" id="{9715494C-351A-478C-AA18-BB42CA846C7F}"/>
              </a:ext>
            </a:extLst>
          </p:cNvPr>
          <p:cNvSpPr>
            <a:spLocks noGrp="1"/>
          </p:cNvSpPr>
          <p:nvPr>
            <p:ph type="body" sz="quarter" idx="11" hasCustomPrompt="1"/>
          </p:nvPr>
        </p:nvSpPr>
        <p:spPr>
          <a:xfrm>
            <a:off x="697597" y="6923464"/>
            <a:ext cx="5602620" cy="666056"/>
          </a:xfrm>
        </p:spPr>
        <p:txBody>
          <a:bodyPr anchor="t"/>
          <a:lstStyle>
            <a:lvl1pPr>
              <a:defRPr lang="en-US" sz="2400" b="1" kern="1200" dirty="0" smtClean="0">
                <a:solidFill>
                  <a:schemeClr val="tx2"/>
                </a:solidFill>
                <a:latin typeface="Arial" panose="020B0604020202020204" pitchFamily="34" charset="0"/>
                <a:ea typeface="+mn-ea"/>
                <a:cs typeface="+mn-cs"/>
              </a:defRPr>
            </a:lvl1pPr>
          </a:lstStyle>
          <a:p>
            <a:pPr lvl="0"/>
            <a:r>
              <a:rPr lang="en-US" dirty="0"/>
              <a:t>Presenter Name</a:t>
            </a:r>
          </a:p>
        </p:txBody>
      </p:sp>
      <p:sp>
        <p:nvSpPr>
          <p:cNvPr id="18" name="TextBox 17">
            <a:extLst>
              <a:ext uri="{FF2B5EF4-FFF2-40B4-BE49-F238E27FC236}">
                <a16:creationId xmlns:a16="http://schemas.microsoft.com/office/drawing/2014/main" id="{5BC73628-476D-4DCE-A003-8D7DB11CE620}"/>
              </a:ext>
            </a:extLst>
          </p:cNvPr>
          <p:cNvSpPr txBox="1"/>
          <p:nvPr/>
        </p:nvSpPr>
        <p:spPr>
          <a:xfrm>
            <a:off x="697597" y="7861052"/>
            <a:ext cx="2678744" cy="240066"/>
          </a:xfrm>
          <a:prstGeom prst="rect">
            <a:avLst/>
          </a:prstGeom>
          <a:noFill/>
        </p:spPr>
        <p:txBody>
          <a:bodyPr wrap="square" lIns="0" rtlCol="0">
            <a:spAutoFit/>
          </a:bodyPr>
          <a:lstStyle/>
          <a:p>
            <a:pPr marL="0" marR="0" lvl="0" indent="0" defTabSz="1097280" eaLnBrk="1" fontAlgn="auto" latinLnBrk="0" hangingPunct="1">
              <a:lnSpc>
                <a:spcPct val="100000"/>
              </a:lnSpc>
              <a:spcBef>
                <a:spcPts val="0"/>
              </a:spcBef>
              <a:spcAft>
                <a:spcPts val="0"/>
              </a:spcAft>
              <a:buClrTx/>
              <a:buSzTx/>
              <a:buFontTx/>
              <a:buNone/>
              <a:tabLst/>
              <a:defRPr/>
            </a:pPr>
            <a:r>
              <a:rPr kumimoji="0" lang="en-US" sz="960" b="0" i="0" u="none" strike="noStrike" kern="0" cap="none" spc="0" normalizeH="0" baseline="0" noProof="0" dirty="0">
                <a:ln>
                  <a:noFill/>
                </a:ln>
                <a:solidFill>
                  <a:schemeClr val="bg1"/>
                </a:solidFill>
                <a:effectLst/>
                <a:uLnTx/>
                <a:uFillTx/>
                <a:latin typeface="Arial" panose="020B0604020202020204" pitchFamily="34" charset="0"/>
              </a:rPr>
              <a:t>© Health Catalyst. Confidential and Proprietary.</a:t>
            </a:r>
          </a:p>
        </p:txBody>
      </p:sp>
      <p:pic>
        <p:nvPicPr>
          <p:cNvPr id="7" name="object 7">
            <a:extLst>
              <a:ext uri="{FF2B5EF4-FFF2-40B4-BE49-F238E27FC236}">
                <a16:creationId xmlns:a16="http://schemas.microsoft.com/office/drawing/2014/main" id="{492DE474-7BA0-3C90-3591-05FADD4C6B22}"/>
              </a:ext>
            </a:extLst>
          </p:cNvPr>
          <p:cNvPicPr/>
          <p:nvPr/>
        </p:nvPicPr>
        <p:blipFill>
          <a:blip r:embed="rId2" cstate="screen">
            <a:extLst>
              <a:ext uri="{28A0092B-C50C-407E-A947-70E740481C1C}">
                <a14:useLocalDpi xmlns:a14="http://schemas.microsoft.com/office/drawing/2010/main" val="0"/>
              </a:ext>
            </a:extLst>
          </a:blip>
          <a:stretch>
            <a:fillRect/>
          </a:stretch>
        </p:blipFill>
        <p:spPr>
          <a:xfrm>
            <a:off x="12767616" y="5269882"/>
            <a:ext cx="2119320" cy="2979313"/>
          </a:xfrm>
          <a:prstGeom prst="rect">
            <a:avLst/>
          </a:prstGeom>
        </p:spPr>
      </p:pic>
      <p:grpSp>
        <p:nvGrpSpPr>
          <p:cNvPr id="8" name="object 3">
            <a:extLst>
              <a:ext uri="{FF2B5EF4-FFF2-40B4-BE49-F238E27FC236}">
                <a16:creationId xmlns:a16="http://schemas.microsoft.com/office/drawing/2014/main" id="{4E92FAFB-CADF-5B45-F681-DC0D52E7749F}"/>
              </a:ext>
            </a:extLst>
          </p:cNvPr>
          <p:cNvGrpSpPr>
            <a:grpSpLocks/>
          </p:cNvGrpSpPr>
          <p:nvPr/>
        </p:nvGrpSpPr>
        <p:grpSpPr>
          <a:xfrm>
            <a:off x="-22860" y="-22860"/>
            <a:ext cx="5052106" cy="5629046"/>
            <a:chOff x="0" y="0"/>
            <a:chExt cx="4210088" cy="4692510"/>
          </a:xfrm>
        </p:grpSpPr>
        <p:pic>
          <p:nvPicPr>
            <p:cNvPr id="9" name="object 4">
              <a:extLst>
                <a:ext uri="{FF2B5EF4-FFF2-40B4-BE49-F238E27FC236}">
                  <a16:creationId xmlns:a16="http://schemas.microsoft.com/office/drawing/2014/main" id="{76FA81B5-B0E4-F7BF-BB0F-74FE969039B4}"/>
                </a:ext>
              </a:extLst>
            </p:cNvPr>
            <p:cNvPicPr/>
            <p:nvPr/>
          </p:nvPicPr>
          <p:blipFill>
            <a:blip r:embed="rId3" cstate="screen">
              <a:extLst>
                <a:ext uri="{28A0092B-C50C-407E-A947-70E740481C1C}">
                  <a14:useLocalDpi xmlns:a14="http://schemas.microsoft.com/office/drawing/2010/main" val="0"/>
                </a:ext>
              </a:extLst>
            </a:blip>
            <a:stretch>
              <a:fillRect/>
            </a:stretch>
          </p:blipFill>
          <p:spPr>
            <a:xfrm>
              <a:off x="0" y="0"/>
              <a:ext cx="4210088" cy="4692510"/>
            </a:xfrm>
            <a:prstGeom prst="rect">
              <a:avLst/>
            </a:prstGeom>
          </p:spPr>
        </p:pic>
        <p:sp>
          <p:nvSpPr>
            <p:cNvPr id="10" name="object 5">
              <a:extLst>
                <a:ext uri="{FF2B5EF4-FFF2-40B4-BE49-F238E27FC236}">
                  <a16:creationId xmlns:a16="http://schemas.microsoft.com/office/drawing/2014/main" id="{6A948BAC-23BA-D10C-26BE-898C8E998D37}"/>
                </a:ext>
              </a:extLst>
            </p:cNvPr>
            <p:cNvSpPr/>
            <p:nvPr/>
          </p:nvSpPr>
          <p:spPr>
            <a:xfrm>
              <a:off x="393349" y="0"/>
              <a:ext cx="802640" cy="802640"/>
            </a:xfrm>
            <a:custGeom>
              <a:avLst/>
              <a:gdLst/>
              <a:ahLst/>
              <a:cxnLst/>
              <a:rect l="l" t="t" r="r" b="b"/>
              <a:pathLst>
                <a:path w="802640" h="802640">
                  <a:moveTo>
                    <a:pt x="0" y="802518"/>
                  </a:moveTo>
                  <a:lnTo>
                    <a:pt x="802518" y="0"/>
                  </a:lnTo>
                </a:path>
              </a:pathLst>
            </a:custGeom>
            <a:ln w="9525">
              <a:solidFill>
                <a:srgbClr val="FFFFFF"/>
              </a:solidFill>
            </a:ln>
          </p:spPr>
          <p:txBody>
            <a:bodyPr wrap="square" lIns="0" tIns="0" rIns="0" bIns="0" rtlCol="0"/>
            <a:lstStyle/>
            <a:p>
              <a:endParaRPr sz="2160" dirty="0">
                <a:latin typeface="Arial" panose="020B0604020202020204" pitchFamily="34" charset="0"/>
              </a:endParaRPr>
            </a:p>
          </p:txBody>
        </p:sp>
        <p:sp>
          <p:nvSpPr>
            <p:cNvPr id="13" name="object 6">
              <a:extLst>
                <a:ext uri="{FF2B5EF4-FFF2-40B4-BE49-F238E27FC236}">
                  <a16:creationId xmlns:a16="http://schemas.microsoft.com/office/drawing/2014/main" id="{6D3DB80E-C501-21DC-FEB0-F20B9C5026C1}"/>
                </a:ext>
              </a:extLst>
            </p:cNvPr>
            <p:cNvSpPr/>
            <p:nvPr/>
          </p:nvSpPr>
          <p:spPr>
            <a:xfrm>
              <a:off x="0" y="452582"/>
              <a:ext cx="1053465" cy="1053465"/>
            </a:xfrm>
            <a:custGeom>
              <a:avLst/>
              <a:gdLst/>
              <a:ahLst/>
              <a:cxnLst/>
              <a:rect l="l" t="t" r="r" b="b"/>
              <a:pathLst>
                <a:path w="1053465" h="1053465">
                  <a:moveTo>
                    <a:pt x="0" y="1052906"/>
                  </a:moveTo>
                  <a:lnTo>
                    <a:pt x="1052906" y="0"/>
                  </a:lnTo>
                </a:path>
              </a:pathLst>
            </a:custGeom>
            <a:ln w="9525">
              <a:solidFill>
                <a:srgbClr val="FFFFFF"/>
              </a:solidFill>
            </a:ln>
          </p:spPr>
          <p:txBody>
            <a:bodyPr wrap="square" lIns="0" tIns="0" rIns="0" bIns="0" rtlCol="0"/>
            <a:lstStyle/>
            <a:p>
              <a:endParaRPr sz="2160" dirty="0">
                <a:latin typeface="Arial" panose="020B0604020202020204" pitchFamily="34" charset="0"/>
              </a:endParaRPr>
            </a:p>
          </p:txBody>
        </p:sp>
      </p:grpSp>
      <p:sp>
        <p:nvSpPr>
          <p:cNvPr id="14" name="Text Placeholder 3">
            <a:extLst>
              <a:ext uri="{FF2B5EF4-FFF2-40B4-BE49-F238E27FC236}">
                <a16:creationId xmlns:a16="http://schemas.microsoft.com/office/drawing/2014/main" id="{535C87C4-0F46-35B5-AC27-F1B9341E6087}"/>
              </a:ext>
            </a:extLst>
          </p:cNvPr>
          <p:cNvSpPr>
            <a:spLocks noGrp="1"/>
          </p:cNvSpPr>
          <p:nvPr>
            <p:ph type="body" sz="quarter" idx="12" hasCustomPrompt="1"/>
          </p:nvPr>
        </p:nvSpPr>
        <p:spPr>
          <a:xfrm>
            <a:off x="6699648" y="6926575"/>
            <a:ext cx="5607101" cy="662946"/>
          </a:xfrm>
        </p:spPr>
        <p:txBody>
          <a:bodyPr anchor="t"/>
          <a:lstStyle>
            <a:lvl1pPr>
              <a:defRPr lang="en-US" sz="2400" b="1" kern="1200" dirty="0" smtClean="0">
                <a:solidFill>
                  <a:schemeClr val="tx2"/>
                </a:solidFill>
                <a:latin typeface="Arial" panose="020B0604020202020204" pitchFamily="34" charset="0"/>
                <a:ea typeface="+mn-ea"/>
                <a:cs typeface="+mn-cs"/>
              </a:defRPr>
            </a:lvl1pPr>
          </a:lstStyle>
          <a:p>
            <a:pPr lvl="0"/>
            <a:r>
              <a:rPr lang="en-US" dirty="0"/>
              <a:t>Presenter Name</a:t>
            </a:r>
          </a:p>
        </p:txBody>
      </p:sp>
    </p:spTree>
    <p:extLst>
      <p:ext uri="{BB962C8B-B14F-4D97-AF65-F5344CB8AC3E}">
        <p14:creationId xmlns:p14="http://schemas.microsoft.com/office/powerpoint/2010/main" val="64487935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106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Option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6F8AA1-0947-4343-A98B-118DD52CE3A4}"/>
              </a:ext>
            </a:extLst>
          </p:cNvPr>
          <p:cNvSpPr txBox="1"/>
          <p:nvPr/>
        </p:nvSpPr>
        <p:spPr>
          <a:xfrm>
            <a:off x="-10550" y="2603254"/>
            <a:ext cx="6108895" cy="904863"/>
          </a:xfrm>
          <a:prstGeom prst="rect">
            <a:avLst/>
          </a:prstGeom>
          <a:noFill/>
        </p:spPr>
        <p:txBody>
          <a:bodyPr wrap="square" rtlCol="0">
            <a:spAutoFit/>
          </a:bodyPr>
          <a:lstStyle/>
          <a:p>
            <a:pPr algn="ctr"/>
            <a:r>
              <a:rPr lang="en-US" sz="5280" b="1" i="0" kern="1200" dirty="0">
                <a:solidFill>
                  <a:schemeClr val="tx1"/>
                </a:solidFill>
                <a:latin typeface="Arial" panose="020B0604020202020204" pitchFamily="34" charset="0"/>
                <a:ea typeface="+mj-ea"/>
                <a:cs typeface="Arial" panose="020B0604020202020204" pitchFamily="34" charset="0"/>
              </a:rPr>
              <a:t>Agenda</a:t>
            </a:r>
          </a:p>
        </p:txBody>
      </p:sp>
      <p:sp>
        <p:nvSpPr>
          <p:cNvPr id="7" name="Text Placeholder 4">
            <a:extLst>
              <a:ext uri="{FF2B5EF4-FFF2-40B4-BE49-F238E27FC236}">
                <a16:creationId xmlns:a16="http://schemas.microsoft.com/office/drawing/2014/main" id="{6AF4FC52-D242-451C-A653-CE8CB8F61212}"/>
              </a:ext>
            </a:extLst>
          </p:cNvPr>
          <p:cNvSpPr>
            <a:spLocks noGrp="1"/>
          </p:cNvSpPr>
          <p:nvPr>
            <p:ph type="body" sz="quarter" idx="24" hasCustomPrompt="1"/>
          </p:nvPr>
        </p:nvSpPr>
        <p:spPr>
          <a:xfrm>
            <a:off x="6775591" y="2131696"/>
            <a:ext cx="6917549" cy="4753199"/>
          </a:xfrm>
        </p:spPr>
        <p:txBody>
          <a:bodyPr/>
          <a:lstStyle>
            <a:lvl2pPr>
              <a:defRPr/>
            </a:lvl2pPr>
            <a:lvl3pPr marL="658368" indent="0">
              <a:buNone/>
              <a:defRPr/>
            </a:lvl3pPr>
          </a:lstStyle>
          <a:p>
            <a:pPr lvl="1"/>
            <a:r>
              <a:rPr lang="en-US" dirty="0"/>
              <a:t>Click to add text</a:t>
            </a:r>
          </a:p>
        </p:txBody>
      </p:sp>
      <p:grpSp>
        <p:nvGrpSpPr>
          <p:cNvPr id="17" name="Group 16">
            <a:extLst>
              <a:ext uri="{FF2B5EF4-FFF2-40B4-BE49-F238E27FC236}">
                <a16:creationId xmlns:a16="http://schemas.microsoft.com/office/drawing/2014/main" id="{14602FBD-6CC7-AEDE-0BCB-F7D4D6F1A116}"/>
              </a:ext>
            </a:extLst>
          </p:cNvPr>
          <p:cNvGrpSpPr/>
          <p:nvPr/>
        </p:nvGrpSpPr>
        <p:grpSpPr>
          <a:xfrm>
            <a:off x="870025" y="7202252"/>
            <a:ext cx="12890351" cy="492950"/>
            <a:chOff x="725020" y="6001879"/>
            <a:chExt cx="10741959" cy="410792"/>
          </a:xfrm>
        </p:grpSpPr>
        <p:cxnSp>
          <p:nvCxnSpPr>
            <p:cNvPr id="18" name="Straight Connector 17">
              <a:extLst>
                <a:ext uri="{FF2B5EF4-FFF2-40B4-BE49-F238E27FC236}">
                  <a16:creationId xmlns:a16="http://schemas.microsoft.com/office/drawing/2014/main" id="{F2E7F0E1-5AEC-A58F-658A-5F20249E0A4F}"/>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FA258AB-6A98-C97C-DF08-4BEC3EDB62ED}"/>
                </a:ext>
              </a:extLst>
            </p:cNvPr>
            <p:cNvSpPr txBox="1"/>
            <p:nvPr userDrawn="1"/>
          </p:nvSpPr>
          <p:spPr>
            <a:xfrm>
              <a:off x="9120392" y="6158502"/>
              <a:ext cx="2232287" cy="200055"/>
            </a:xfrm>
            <a:prstGeom prst="rect">
              <a:avLst/>
            </a:prstGeom>
            <a:noFill/>
          </p:spPr>
          <p:txBody>
            <a:bodyPr wrap="square" lIns="0" rtlCol="0">
              <a:spAutoFit/>
            </a:bodyPr>
            <a:lstStyle/>
            <a:p>
              <a:pPr marL="0" marR="0" lvl="0" indent="0" defTabSz="1097280" eaLnBrk="1" fontAlgn="auto" latinLnBrk="0" hangingPunct="1">
                <a:lnSpc>
                  <a:spcPct val="100000"/>
                </a:lnSpc>
                <a:spcBef>
                  <a:spcPts val="0"/>
                </a:spcBef>
                <a:spcAft>
                  <a:spcPts val="0"/>
                </a:spcAft>
                <a:buClrTx/>
                <a:buSzTx/>
                <a:buFontTx/>
                <a:buNone/>
                <a:tabLst/>
                <a:defRPr/>
              </a:pPr>
              <a:r>
                <a:rPr kumimoji="0" lang="en-US" sz="960" b="0" i="0" u="none" strike="noStrike" kern="0" cap="none" spc="0" normalizeH="0" baseline="0" noProof="0" dirty="0">
                  <a:ln>
                    <a:noFill/>
                  </a:ln>
                  <a:solidFill>
                    <a:schemeClr val="bg2"/>
                  </a:solidFill>
                  <a:effectLst/>
                  <a:uLnTx/>
                  <a:uFillTx/>
                  <a:latin typeface="Arial" panose="020B0604020202020204" pitchFamily="34" charset="0"/>
                </a:rPr>
                <a:t>© Health Catalyst. Confidential and Proprietary.</a:t>
              </a:r>
            </a:p>
          </p:txBody>
        </p:sp>
        <p:pic>
          <p:nvPicPr>
            <p:cNvPr id="20" name="Picture 19" descr="A close-up of a logo&#10;&#10;Description automatically generated with low confidence">
              <a:extLst>
                <a:ext uri="{FF2B5EF4-FFF2-40B4-BE49-F238E27FC236}">
                  <a16:creationId xmlns:a16="http://schemas.microsoft.com/office/drawing/2014/main" id="{16797C8E-F7F8-0580-3DE4-7CD76F888DB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217037969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ransi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127FA-517A-4399-96BF-99DA692D2D1D}"/>
              </a:ext>
            </a:extLst>
          </p:cNvPr>
          <p:cNvSpPr>
            <a:spLocks noGrp="1"/>
          </p:cNvSpPr>
          <p:nvPr>
            <p:ph type="title" hasCustomPrompt="1"/>
          </p:nvPr>
        </p:nvSpPr>
        <p:spPr>
          <a:xfrm>
            <a:off x="1072697" y="2828925"/>
            <a:ext cx="6242503" cy="2343151"/>
          </a:xfrm>
        </p:spPr>
        <p:txBody>
          <a:bodyPr>
            <a:noAutofit/>
          </a:bodyPr>
          <a:lstStyle>
            <a:lvl1pPr>
              <a:defRPr lang="en-US" sz="5280" b="1" kern="1200" dirty="0">
                <a:solidFill>
                  <a:schemeClr val="tx1"/>
                </a:solidFill>
                <a:latin typeface="Arial" panose="020B0604020202020204" pitchFamily="34" charset="0"/>
                <a:ea typeface="+mj-ea"/>
                <a:cs typeface="+mj-cs"/>
              </a:defRPr>
            </a:lvl1pPr>
          </a:lstStyle>
          <a:p>
            <a:r>
              <a:rPr lang="en-US" dirty="0"/>
              <a:t>Section Title Page</a:t>
            </a:r>
          </a:p>
        </p:txBody>
      </p:sp>
      <p:grpSp>
        <p:nvGrpSpPr>
          <p:cNvPr id="11" name="Group 10">
            <a:extLst>
              <a:ext uri="{FF2B5EF4-FFF2-40B4-BE49-F238E27FC236}">
                <a16:creationId xmlns:a16="http://schemas.microsoft.com/office/drawing/2014/main" id="{BECF0455-FF2C-8631-9DDF-7F946FF36CB8}"/>
              </a:ext>
            </a:extLst>
          </p:cNvPr>
          <p:cNvGrpSpPr/>
          <p:nvPr/>
        </p:nvGrpSpPr>
        <p:grpSpPr>
          <a:xfrm>
            <a:off x="870025" y="7202252"/>
            <a:ext cx="12890351" cy="492950"/>
            <a:chOff x="725020" y="6001879"/>
            <a:chExt cx="10741959" cy="410792"/>
          </a:xfrm>
        </p:grpSpPr>
        <p:cxnSp>
          <p:nvCxnSpPr>
            <p:cNvPr id="12" name="Straight Connector 11">
              <a:extLst>
                <a:ext uri="{FF2B5EF4-FFF2-40B4-BE49-F238E27FC236}">
                  <a16:creationId xmlns:a16="http://schemas.microsoft.com/office/drawing/2014/main" id="{3F3B2BFA-B984-1C34-88AD-DF6248B5BB4A}"/>
                </a:ext>
              </a:extLst>
            </p:cNvPr>
            <p:cNvCxnSpPr>
              <a:cxnSpLocks/>
            </p:cNvCxnSpPr>
            <p:nvPr userDrawn="1"/>
          </p:nvCxnSpPr>
          <p:spPr>
            <a:xfrm>
              <a:off x="725020" y="6001879"/>
              <a:ext cx="10741959" cy="0"/>
            </a:xfrm>
            <a:prstGeom prst="line">
              <a:avLst/>
            </a:prstGeom>
            <a:ln w="12700" cap="rnd">
              <a:solidFill>
                <a:schemeClr val="bg1">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AB4877D-8D92-90E8-4640-A976E18788DC}"/>
                </a:ext>
              </a:extLst>
            </p:cNvPr>
            <p:cNvSpPr txBox="1"/>
            <p:nvPr userDrawn="1"/>
          </p:nvSpPr>
          <p:spPr>
            <a:xfrm>
              <a:off x="9120392" y="6158502"/>
              <a:ext cx="2232287" cy="200055"/>
            </a:xfrm>
            <a:prstGeom prst="rect">
              <a:avLst/>
            </a:prstGeom>
            <a:noFill/>
          </p:spPr>
          <p:txBody>
            <a:bodyPr wrap="square" lIns="0" rtlCol="0">
              <a:spAutoFit/>
            </a:bodyPr>
            <a:lstStyle/>
            <a:p>
              <a:pPr marL="0" marR="0" lvl="0" indent="0" defTabSz="1097280" eaLnBrk="1" fontAlgn="auto" latinLnBrk="0" hangingPunct="1">
                <a:lnSpc>
                  <a:spcPct val="100000"/>
                </a:lnSpc>
                <a:spcBef>
                  <a:spcPts val="0"/>
                </a:spcBef>
                <a:spcAft>
                  <a:spcPts val="0"/>
                </a:spcAft>
                <a:buClrTx/>
                <a:buSzTx/>
                <a:buFontTx/>
                <a:buNone/>
                <a:tabLst/>
                <a:defRPr/>
              </a:pPr>
              <a:r>
                <a:rPr kumimoji="0" lang="en-US" sz="960" b="0" i="0" u="none" strike="noStrike" kern="0" cap="none" spc="0" normalizeH="0" baseline="0" noProof="0" dirty="0">
                  <a:ln>
                    <a:noFill/>
                  </a:ln>
                  <a:solidFill>
                    <a:schemeClr val="bg1">
                      <a:lumMod val="20000"/>
                      <a:lumOff val="80000"/>
                    </a:schemeClr>
                  </a:solidFill>
                  <a:effectLst/>
                  <a:uLnTx/>
                  <a:uFillTx/>
                  <a:latin typeface="Arial" panose="020B0604020202020204" pitchFamily="34" charset="0"/>
                </a:rPr>
                <a:t>© Health Catalyst. Confidential and Proprietary.</a:t>
              </a:r>
            </a:p>
          </p:txBody>
        </p:sp>
        <p:pic>
          <p:nvPicPr>
            <p:cNvPr id="14" name="Picture 13" descr="A close-up of a logo&#10;&#10;Description automatically generated with low confidence">
              <a:extLst>
                <a:ext uri="{FF2B5EF4-FFF2-40B4-BE49-F238E27FC236}">
                  <a16:creationId xmlns:a16="http://schemas.microsoft.com/office/drawing/2014/main" id="{92CF7C3B-E13D-A81B-4092-6FBC69A6A0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230313428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ag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76B0B407-2C7D-46EF-9A64-D7DA3F2EBB6A}"/>
              </a:ext>
            </a:extLst>
          </p:cNvPr>
          <p:cNvSpPr>
            <a:spLocks noGrp="1"/>
          </p:cNvSpPr>
          <p:nvPr>
            <p:ph type="title" hasCustomPrompt="1"/>
          </p:nvPr>
        </p:nvSpPr>
        <p:spPr>
          <a:xfrm>
            <a:off x="3509010" y="3360420"/>
            <a:ext cx="10046969" cy="726442"/>
          </a:xfrm>
          <a:prstGeom prst="rect">
            <a:avLst/>
          </a:prstGeom>
        </p:spPr>
        <p:txBody>
          <a:bodyPr anchor="ctr" anchorCtr="0">
            <a:noAutofit/>
          </a:bodyPr>
          <a:lstStyle>
            <a:lvl1pPr algn="ctr">
              <a:defRPr lang="en-US" sz="5280" b="1" kern="1200" dirty="0">
                <a:solidFill>
                  <a:schemeClr val="tx1"/>
                </a:solidFill>
                <a:latin typeface="Arial" panose="020B0604020202020204" pitchFamily="34" charset="0"/>
                <a:ea typeface="+mj-ea"/>
                <a:cs typeface="+mj-cs"/>
              </a:defRPr>
            </a:lvl1pPr>
          </a:lstStyle>
          <a:p>
            <a:r>
              <a:rPr lang="en-US" dirty="0"/>
              <a:t>Section Title Page</a:t>
            </a:r>
          </a:p>
        </p:txBody>
      </p:sp>
      <p:grpSp>
        <p:nvGrpSpPr>
          <p:cNvPr id="2" name="Group 1">
            <a:extLst>
              <a:ext uri="{FF2B5EF4-FFF2-40B4-BE49-F238E27FC236}">
                <a16:creationId xmlns:a16="http://schemas.microsoft.com/office/drawing/2014/main" id="{CEBF48D1-89CF-2904-1835-5ACE115CF141}"/>
              </a:ext>
            </a:extLst>
          </p:cNvPr>
          <p:cNvGrpSpPr/>
          <p:nvPr/>
        </p:nvGrpSpPr>
        <p:grpSpPr>
          <a:xfrm>
            <a:off x="870025" y="7202252"/>
            <a:ext cx="12890351" cy="492950"/>
            <a:chOff x="725020" y="6001879"/>
            <a:chExt cx="10741959" cy="410792"/>
          </a:xfrm>
        </p:grpSpPr>
        <p:cxnSp>
          <p:nvCxnSpPr>
            <p:cNvPr id="3" name="Straight Connector 2">
              <a:extLst>
                <a:ext uri="{FF2B5EF4-FFF2-40B4-BE49-F238E27FC236}">
                  <a16:creationId xmlns:a16="http://schemas.microsoft.com/office/drawing/2014/main" id="{F0F03481-7A7F-8E64-DE84-8160A6A1F466}"/>
                </a:ext>
              </a:extLst>
            </p:cNvPr>
            <p:cNvCxnSpPr>
              <a:cxnSpLocks/>
            </p:cNvCxnSpPr>
            <p:nvPr userDrawn="1"/>
          </p:nvCxnSpPr>
          <p:spPr>
            <a:xfrm>
              <a:off x="725020" y="6001879"/>
              <a:ext cx="10741959" cy="0"/>
            </a:xfrm>
            <a:prstGeom prst="line">
              <a:avLst/>
            </a:prstGeom>
            <a:ln w="12700" cap="rnd">
              <a:solidFill>
                <a:schemeClr val="bg1">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1ED7C67-08F3-4C47-A5D8-B3BD6400E471}"/>
                </a:ext>
              </a:extLst>
            </p:cNvPr>
            <p:cNvSpPr txBox="1"/>
            <p:nvPr userDrawn="1"/>
          </p:nvSpPr>
          <p:spPr>
            <a:xfrm>
              <a:off x="9120392" y="6158502"/>
              <a:ext cx="2232287" cy="200055"/>
            </a:xfrm>
            <a:prstGeom prst="rect">
              <a:avLst/>
            </a:prstGeom>
            <a:noFill/>
          </p:spPr>
          <p:txBody>
            <a:bodyPr wrap="square" lIns="0" rtlCol="0">
              <a:spAutoFit/>
            </a:bodyPr>
            <a:lstStyle/>
            <a:p>
              <a:pPr marL="0" marR="0" lvl="0" indent="0" defTabSz="1097280" eaLnBrk="1" fontAlgn="auto" latinLnBrk="0" hangingPunct="1">
                <a:lnSpc>
                  <a:spcPct val="100000"/>
                </a:lnSpc>
                <a:spcBef>
                  <a:spcPts val="0"/>
                </a:spcBef>
                <a:spcAft>
                  <a:spcPts val="0"/>
                </a:spcAft>
                <a:buClrTx/>
                <a:buSzTx/>
                <a:buFontTx/>
                <a:buNone/>
                <a:tabLst/>
                <a:defRPr/>
              </a:pPr>
              <a:r>
                <a:rPr kumimoji="0" lang="en-US" sz="960" b="0" i="0" u="none" strike="noStrike" kern="0" cap="none" spc="0" normalizeH="0" baseline="0" noProof="0" dirty="0">
                  <a:ln>
                    <a:noFill/>
                  </a:ln>
                  <a:solidFill>
                    <a:schemeClr val="bg1">
                      <a:lumMod val="20000"/>
                      <a:lumOff val="80000"/>
                    </a:schemeClr>
                  </a:solidFill>
                  <a:effectLst/>
                  <a:uLnTx/>
                  <a:uFillTx/>
                  <a:latin typeface="Arial" panose="020B0604020202020204" pitchFamily="34" charset="0"/>
                </a:rPr>
                <a:t>© Health Catalyst. Confidential and Proprietary.</a:t>
              </a:r>
            </a:p>
          </p:txBody>
        </p:sp>
        <p:pic>
          <p:nvPicPr>
            <p:cNvPr id="5" name="Picture 4" descr="A close-up of a logo&#10;&#10;Description automatically generated with low confidence">
              <a:extLst>
                <a:ext uri="{FF2B5EF4-FFF2-40B4-BE49-F238E27FC236}">
                  <a16:creationId xmlns:a16="http://schemas.microsoft.com/office/drawing/2014/main" id="{BF0D42DD-34BC-2949-CECB-3BBE676C2FB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203711138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ernate Title Pag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76B0B407-2C7D-46EF-9A64-D7DA3F2EBB6A}"/>
              </a:ext>
            </a:extLst>
          </p:cNvPr>
          <p:cNvSpPr>
            <a:spLocks noGrp="1"/>
          </p:cNvSpPr>
          <p:nvPr>
            <p:ph type="title" hasCustomPrompt="1"/>
          </p:nvPr>
        </p:nvSpPr>
        <p:spPr>
          <a:xfrm>
            <a:off x="3417570" y="3036008"/>
            <a:ext cx="7795260" cy="748594"/>
          </a:xfrm>
          <a:prstGeom prst="rect">
            <a:avLst/>
          </a:prstGeom>
        </p:spPr>
        <p:txBody>
          <a:bodyPr anchor="ctr" anchorCtr="0">
            <a:noAutofit/>
          </a:bodyPr>
          <a:lstStyle>
            <a:lvl1pPr algn="ctr">
              <a:defRPr lang="en-US" sz="5280" b="1" kern="1200" dirty="0">
                <a:solidFill>
                  <a:schemeClr val="bg2"/>
                </a:solidFill>
                <a:latin typeface="Arial" panose="020B0604020202020204" pitchFamily="34" charset="0"/>
                <a:ea typeface="+mj-ea"/>
                <a:cs typeface="+mj-cs"/>
              </a:defRPr>
            </a:lvl1pPr>
          </a:lstStyle>
          <a:p>
            <a:r>
              <a:rPr lang="en-US" dirty="0"/>
              <a:t>Section Title Page</a:t>
            </a:r>
          </a:p>
        </p:txBody>
      </p:sp>
      <p:sp>
        <p:nvSpPr>
          <p:cNvPr id="3" name="Text Placeholder 2">
            <a:extLst>
              <a:ext uri="{FF2B5EF4-FFF2-40B4-BE49-F238E27FC236}">
                <a16:creationId xmlns:a16="http://schemas.microsoft.com/office/drawing/2014/main" id="{17FC3923-9C39-924B-4096-7682A1E9CF5E}"/>
              </a:ext>
            </a:extLst>
          </p:cNvPr>
          <p:cNvSpPr>
            <a:spLocks noGrp="1"/>
          </p:cNvSpPr>
          <p:nvPr>
            <p:ph type="body" sz="quarter" idx="10" hasCustomPrompt="1"/>
          </p:nvPr>
        </p:nvSpPr>
        <p:spPr>
          <a:xfrm>
            <a:off x="3417570" y="3840480"/>
            <a:ext cx="7795260" cy="548640"/>
          </a:xfrm>
        </p:spPr>
        <p:txBody>
          <a:bodyPr anchor="ctr"/>
          <a:lstStyle>
            <a:lvl1pPr algn="ctr">
              <a:defRPr b="1">
                <a:solidFill>
                  <a:schemeClr val="tx2"/>
                </a:solidFill>
              </a:defRPr>
            </a:lvl1pPr>
          </a:lstStyle>
          <a:p>
            <a:pPr lvl="0"/>
            <a:r>
              <a:rPr lang="en-US" dirty="0"/>
              <a:t>Subtitle</a:t>
            </a:r>
          </a:p>
        </p:txBody>
      </p:sp>
      <p:grpSp>
        <p:nvGrpSpPr>
          <p:cNvPr id="14" name="Group 13">
            <a:extLst>
              <a:ext uri="{FF2B5EF4-FFF2-40B4-BE49-F238E27FC236}">
                <a16:creationId xmlns:a16="http://schemas.microsoft.com/office/drawing/2014/main" id="{F65064A8-104A-93B4-5C69-D0FFC6668FD9}"/>
              </a:ext>
            </a:extLst>
          </p:cNvPr>
          <p:cNvGrpSpPr/>
          <p:nvPr/>
        </p:nvGrpSpPr>
        <p:grpSpPr>
          <a:xfrm>
            <a:off x="870025" y="7202252"/>
            <a:ext cx="12890351" cy="492950"/>
            <a:chOff x="725020" y="6001879"/>
            <a:chExt cx="10741959" cy="410792"/>
          </a:xfrm>
        </p:grpSpPr>
        <p:cxnSp>
          <p:nvCxnSpPr>
            <p:cNvPr id="8" name="Straight Connector 7">
              <a:extLst>
                <a:ext uri="{FF2B5EF4-FFF2-40B4-BE49-F238E27FC236}">
                  <a16:creationId xmlns:a16="http://schemas.microsoft.com/office/drawing/2014/main" id="{CDB57694-C7E1-59E5-F571-5E66298B0ECD}"/>
                </a:ext>
              </a:extLst>
            </p:cNvPr>
            <p:cNvCxnSpPr>
              <a:cxnSpLocks/>
            </p:cNvCxnSpPr>
            <p:nvPr userDrawn="1"/>
          </p:nvCxnSpPr>
          <p:spPr>
            <a:xfrm>
              <a:off x="725020" y="6001879"/>
              <a:ext cx="10741959" cy="0"/>
            </a:xfrm>
            <a:prstGeom prst="line">
              <a:avLst/>
            </a:pr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5F4BAB2-439A-6EA1-3A14-1855FA255A27}"/>
                </a:ext>
              </a:extLst>
            </p:cNvPr>
            <p:cNvSpPr txBox="1"/>
            <p:nvPr userDrawn="1"/>
          </p:nvSpPr>
          <p:spPr>
            <a:xfrm>
              <a:off x="9120392" y="6158502"/>
              <a:ext cx="2232287" cy="200055"/>
            </a:xfrm>
            <a:prstGeom prst="rect">
              <a:avLst/>
            </a:prstGeom>
            <a:noFill/>
          </p:spPr>
          <p:txBody>
            <a:bodyPr wrap="square" lIns="0" rtlCol="0">
              <a:spAutoFit/>
            </a:bodyPr>
            <a:lstStyle/>
            <a:p>
              <a:pPr marL="0" marR="0" lvl="0" indent="0" defTabSz="1097280" eaLnBrk="1" fontAlgn="auto" latinLnBrk="0" hangingPunct="1">
                <a:lnSpc>
                  <a:spcPct val="100000"/>
                </a:lnSpc>
                <a:spcBef>
                  <a:spcPts val="0"/>
                </a:spcBef>
                <a:spcAft>
                  <a:spcPts val="0"/>
                </a:spcAft>
                <a:buClrTx/>
                <a:buSzTx/>
                <a:buFontTx/>
                <a:buNone/>
                <a:tabLst/>
                <a:defRPr/>
              </a:pPr>
              <a:r>
                <a:rPr kumimoji="0" lang="en-US" sz="960" b="0" i="0" u="none" strike="noStrike" kern="0" cap="none" spc="0" normalizeH="0" baseline="0" noProof="0" dirty="0">
                  <a:ln>
                    <a:noFill/>
                  </a:ln>
                  <a:solidFill>
                    <a:schemeClr val="bg2"/>
                  </a:solidFill>
                  <a:effectLst/>
                  <a:uLnTx/>
                  <a:uFillTx/>
                  <a:latin typeface="Arial" panose="020B0604020202020204" pitchFamily="34" charset="0"/>
                </a:rPr>
                <a:t>© Health Catalyst. Confidential and Proprietary.</a:t>
              </a:r>
            </a:p>
          </p:txBody>
        </p:sp>
        <p:pic>
          <p:nvPicPr>
            <p:cNvPr id="13" name="Picture 12" descr="A close-up of a logo&#10;&#10;Description automatically generated with low confidence">
              <a:extLst>
                <a:ext uri="{FF2B5EF4-FFF2-40B4-BE49-F238E27FC236}">
                  <a16:creationId xmlns:a16="http://schemas.microsoft.com/office/drawing/2014/main" id="{07B9B132-E862-499E-355D-0334FDE446D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133882803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alf">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6AF4FC52-D242-451C-A653-CE8CB8F61212}"/>
              </a:ext>
            </a:extLst>
          </p:cNvPr>
          <p:cNvSpPr>
            <a:spLocks noGrp="1"/>
          </p:cNvSpPr>
          <p:nvPr>
            <p:ph type="body" sz="quarter" idx="24" hasCustomPrompt="1"/>
          </p:nvPr>
        </p:nvSpPr>
        <p:spPr>
          <a:xfrm>
            <a:off x="6775591" y="746762"/>
            <a:ext cx="6917549" cy="5821679"/>
          </a:xfrm>
        </p:spPr>
        <p:txBody>
          <a:bodyPr/>
          <a:lstStyle>
            <a:lvl2pPr>
              <a:defRPr/>
            </a:lvl2pPr>
            <a:lvl3pPr marL="658368" indent="0">
              <a:buNone/>
              <a:defRPr/>
            </a:lvl3pPr>
          </a:lstStyle>
          <a:p>
            <a:pPr lvl="1"/>
            <a:r>
              <a:rPr lang="en-US" dirty="0"/>
              <a:t>Click to add text</a:t>
            </a:r>
          </a:p>
        </p:txBody>
      </p:sp>
      <p:sp>
        <p:nvSpPr>
          <p:cNvPr id="2" name="Title 8">
            <a:extLst>
              <a:ext uri="{FF2B5EF4-FFF2-40B4-BE49-F238E27FC236}">
                <a16:creationId xmlns:a16="http://schemas.microsoft.com/office/drawing/2014/main" id="{1519958C-1FE9-0D6D-ED6E-E84C68B6BF34}"/>
              </a:ext>
            </a:extLst>
          </p:cNvPr>
          <p:cNvSpPr>
            <a:spLocks noGrp="1"/>
          </p:cNvSpPr>
          <p:nvPr>
            <p:ph type="title" hasCustomPrompt="1"/>
          </p:nvPr>
        </p:nvSpPr>
        <p:spPr>
          <a:xfrm>
            <a:off x="1448873" y="2636521"/>
            <a:ext cx="4134050" cy="718184"/>
          </a:xfrm>
          <a:prstGeom prst="rect">
            <a:avLst/>
          </a:prstGeom>
        </p:spPr>
        <p:txBody>
          <a:bodyPr/>
          <a:lstStyle>
            <a:lvl1pPr>
              <a:defRPr sz="5280">
                <a:solidFill>
                  <a:schemeClr val="bg2"/>
                </a:solidFill>
              </a:defRPr>
            </a:lvl1pPr>
          </a:lstStyle>
          <a:p>
            <a:r>
              <a:rPr lang="en-US" dirty="0"/>
              <a:t>Slide Title</a:t>
            </a:r>
          </a:p>
        </p:txBody>
      </p:sp>
      <p:sp>
        <p:nvSpPr>
          <p:cNvPr id="3" name="Text Placeholder 16">
            <a:extLst>
              <a:ext uri="{FF2B5EF4-FFF2-40B4-BE49-F238E27FC236}">
                <a16:creationId xmlns:a16="http://schemas.microsoft.com/office/drawing/2014/main" id="{BC85169D-A30A-55C6-6E29-EAB7957AA6A2}"/>
              </a:ext>
            </a:extLst>
          </p:cNvPr>
          <p:cNvSpPr>
            <a:spLocks noGrp="1"/>
          </p:cNvSpPr>
          <p:nvPr>
            <p:ph type="body" sz="quarter" idx="10" hasCustomPrompt="1"/>
          </p:nvPr>
        </p:nvSpPr>
        <p:spPr>
          <a:xfrm>
            <a:off x="1448873" y="3396616"/>
            <a:ext cx="4134050" cy="718184"/>
          </a:xfrm>
          <a:prstGeom prst="rect">
            <a:avLst/>
          </a:prstGeom>
        </p:spPr>
        <p:txBody>
          <a:bodyPr/>
          <a:lstStyle>
            <a:lvl1pPr marL="0" indent="0">
              <a:buNone/>
              <a:defRPr sz="2400" b="1">
                <a:solidFill>
                  <a:schemeClr val="tx2"/>
                </a:solidFill>
              </a:defRPr>
            </a:lvl1pPr>
          </a:lstStyle>
          <a:p>
            <a:pPr lvl="0"/>
            <a:r>
              <a:rPr lang="en-US" dirty="0"/>
              <a:t>Subtitle</a:t>
            </a:r>
          </a:p>
        </p:txBody>
      </p:sp>
      <p:grpSp>
        <p:nvGrpSpPr>
          <p:cNvPr id="10" name="Group 9">
            <a:extLst>
              <a:ext uri="{FF2B5EF4-FFF2-40B4-BE49-F238E27FC236}">
                <a16:creationId xmlns:a16="http://schemas.microsoft.com/office/drawing/2014/main" id="{E740A625-9828-C054-922E-0505F945CB33}"/>
              </a:ext>
            </a:extLst>
          </p:cNvPr>
          <p:cNvGrpSpPr/>
          <p:nvPr/>
        </p:nvGrpSpPr>
        <p:grpSpPr>
          <a:xfrm>
            <a:off x="870025" y="7202252"/>
            <a:ext cx="12890351" cy="492950"/>
            <a:chOff x="725020" y="6001879"/>
            <a:chExt cx="10741959" cy="410792"/>
          </a:xfrm>
        </p:grpSpPr>
        <p:cxnSp>
          <p:nvCxnSpPr>
            <p:cNvPr id="11" name="Straight Connector 10">
              <a:extLst>
                <a:ext uri="{FF2B5EF4-FFF2-40B4-BE49-F238E27FC236}">
                  <a16:creationId xmlns:a16="http://schemas.microsoft.com/office/drawing/2014/main" id="{C6AE6C8B-408C-A1F3-E195-9310E19CDDB5}"/>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265B5E7-663B-8743-877C-A5F6CE4E44BE}"/>
                </a:ext>
              </a:extLst>
            </p:cNvPr>
            <p:cNvSpPr txBox="1"/>
            <p:nvPr userDrawn="1"/>
          </p:nvSpPr>
          <p:spPr>
            <a:xfrm>
              <a:off x="9120392" y="6158502"/>
              <a:ext cx="2232287" cy="200055"/>
            </a:xfrm>
            <a:prstGeom prst="rect">
              <a:avLst/>
            </a:prstGeom>
            <a:noFill/>
          </p:spPr>
          <p:txBody>
            <a:bodyPr wrap="square" lIns="0" rtlCol="0">
              <a:spAutoFit/>
            </a:bodyPr>
            <a:lstStyle/>
            <a:p>
              <a:pPr marL="0" marR="0" lvl="0" indent="0" defTabSz="1097280" eaLnBrk="1" fontAlgn="auto" latinLnBrk="0" hangingPunct="1">
                <a:lnSpc>
                  <a:spcPct val="100000"/>
                </a:lnSpc>
                <a:spcBef>
                  <a:spcPts val="0"/>
                </a:spcBef>
                <a:spcAft>
                  <a:spcPts val="0"/>
                </a:spcAft>
                <a:buClrTx/>
                <a:buSzTx/>
                <a:buFontTx/>
                <a:buNone/>
                <a:tabLst/>
                <a:defRPr/>
              </a:pPr>
              <a:r>
                <a:rPr kumimoji="0" lang="en-US" sz="960" b="0" i="0" u="none" strike="noStrike" kern="0" cap="none" spc="0" normalizeH="0" baseline="0" noProof="0" dirty="0">
                  <a:ln>
                    <a:noFill/>
                  </a:ln>
                  <a:solidFill>
                    <a:schemeClr val="bg2"/>
                  </a:solidFill>
                  <a:effectLst/>
                  <a:uLnTx/>
                  <a:uFillTx/>
                  <a:latin typeface="Arial" panose="020B0604020202020204" pitchFamily="34" charset="0"/>
                </a:rPr>
                <a:t>© Health Catalyst. Confidential and Proprietary.</a:t>
              </a:r>
            </a:p>
          </p:txBody>
        </p:sp>
        <p:pic>
          <p:nvPicPr>
            <p:cNvPr id="13" name="Picture 12" descr="A close-up of a logo&#10;&#10;Description automatically generated with low confidence">
              <a:extLst>
                <a:ext uri="{FF2B5EF4-FFF2-40B4-BE49-F238E27FC236}">
                  <a16:creationId xmlns:a16="http://schemas.microsoft.com/office/drawing/2014/main" id="{86A90C9B-8A4A-4087-9383-0BFE40CC093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228323061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ernate Half">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6AF4FC52-D242-451C-A653-CE8CB8F61212}"/>
              </a:ext>
            </a:extLst>
          </p:cNvPr>
          <p:cNvSpPr>
            <a:spLocks noGrp="1"/>
          </p:cNvSpPr>
          <p:nvPr>
            <p:ph type="body" sz="quarter" idx="24" hasCustomPrompt="1"/>
          </p:nvPr>
        </p:nvSpPr>
        <p:spPr>
          <a:xfrm>
            <a:off x="6775591" y="746762"/>
            <a:ext cx="6917549" cy="5821679"/>
          </a:xfrm>
        </p:spPr>
        <p:txBody>
          <a:bodyPr/>
          <a:lstStyle>
            <a:lvl2pPr>
              <a:defRPr/>
            </a:lvl2pPr>
            <a:lvl3pPr marL="658368" indent="0">
              <a:buNone/>
              <a:defRPr/>
            </a:lvl3pPr>
          </a:lstStyle>
          <a:p>
            <a:pPr lvl="1"/>
            <a:r>
              <a:rPr lang="en-US" dirty="0"/>
              <a:t>Click to add text</a:t>
            </a:r>
          </a:p>
        </p:txBody>
      </p:sp>
      <p:sp>
        <p:nvSpPr>
          <p:cNvPr id="2" name="Title 8">
            <a:extLst>
              <a:ext uri="{FF2B5EF4-FFF2-40B4-BE49-F238E27FC236}">
                <a16:creationId xmlns:a16="http://schemas.microsoft.com/office/drawing/2014/main" id="{1519958C-1FE9-0D6D-ED6E-E84C68B6BF34}"/>
              </a:ext>
            </a:extLst>
          </p:cNvPr>
          <p:cNvSpPr>
            <a:spLocks noGrp="1"/>
          </p:cNvSpPr>
          <p:nvPr>
            <p:ph type="title" hasCustomPrompt="1"/>
          </p:nvPr>
        </p:nvSpPr>
        <p:spPr>
          <a:xfrm>
            <a:off x="1448873" y="2636521"/>
            <a:ext cx="4134050" cy="718184"/>
          </a:xfrm>
          <a:prstGeom prst="rect">
            <a:avLst/>
          </a:prstGeom>
        </p:spPr>
        <p:txBody>
          <a:bodyPr/>
          <a:lstStyle>
            <a:lvl1pPr>
              <a:defRPr sz="5280">
                <a:solidFill>
                  <a:schemeClr val="bg2"/>
                </a:solidFill>
              </a:defRPr>
            </a:lvl1pPr>
          </a:lstStyle>
          <a:p>
            <a:r>
              <a:rPr lang="en-US" dirty="0"/>
              <a:t>Slide Title</a:t>
            </a:r>
          </a:p>
        </p:txBody>
      </p:sp>
      <p:sp>
        <p:nvSpPr>
          <p:cNvPr id="3" name="Text Placeholder 16">
            <a:extLst>
              <a:ext uri="{FF2B5EF4-FFF2-40B4-BE49-F238E27FC236}">
                <a16:creationId xmlns:a16="http://schemas.microsoft.com/office/drawing/2014/main" id="{BC85169D-A30A-55C6-6E29-EAB7957AA6A2}"/>
              </a:ext>
            </a:extLst>
          </p:cNvPr>
          <p:cNvSpPr>
            <a:spLocks noGrp="1"/>
          </p:cNvSpPr>
          <p:nvPr>
            <p:ph type="body" sz="quarter" idx="10" hasCustomPrompt="1"/>
          </p:nvPr>
        </p:nvSpPr>
        <p:spPr>
          <a:xfrm>
            <a:off x="1448873" y="3396616"/>
            <a:ext cx="4134050" cy="718184"/>
          </a:xfrm>
          <a:prstGeom prst="rect">
            <a:avLst/>
          </a:prstGeom>
        </p:spPr>
        <p:txBody>
          <a:bodyPr/>
          <a:lstStyle>
            <a:lvl1pPr marL="0" indent="0">
              <a:buNone/>
              <a:defRPr sz="2400" b="1">
                <a:solidFill>
                  <a:schemeClr val="tx2"/>
                </a:solidFill>
              </a:defRPr>
            </a:lvl1pPr>
          </a:lstStyle>
          <a:p>
            <a:pPr lvl="0"/>
            <a:r>
              <a:rPr lang="en-US" dirty="0"/>
              <a:t>Subtitle</a:t>
            </a:r>
          </a:p>
        </p:txBody>
      </p:sp>
      <p:grpSp>
        <p:nvGrpSpPr>
          <p:cNvPr id="10" name="Group 9">
            <a:extLst>
              <a:ext uri="{FF2B5EF4-FFF2-40B4-BE49-F238E27FC236}">
                <a16:creationId xmlns:a16="http://schemas.microsoft.com/office/drawing/2014/main" id="{D3C7AA1C-6687-8D0B-1161-9C15351850E4}"/>
              </a:ext>
            </a:extLst>
          </p:cNvPr>
          <p:cNvGrpSpPr/>
          <p:nvPr/>
        </p:nvGrpSpPr>
        <p:grpSpPr>
          <a:xfrm>
            <a:off x="870025" y="7202252"/>
            <a:ext cx="12890351" cy="492950"/>
            <a:chOff x="725020" y="6001879"/>
            <a:chExt cx="10741959" cy="410792"/>
          </a:xfrm>
        </p:grpSpPr>
        <p:cxnSp>
          <p:nvCxnSpPr>
            <p:cNvPr id="11" name="Straight Connector 10">
              <a:extLst>
                <a:ext uri="{FF2B5EF4-FFF2-40B4-BE49-F238E27FC236}">
                  <a16:creationId xmlns:a16="http://schemas.microsoft.com/office/drawing/2014/main" id="{61CDED18-0A3B-3ED5-F301-7D6DB12DAB07}"/>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2D3C4AA-C612-5B55-4C6B-492A794DCE9F}"/>
                </a:ext>
              </a:extLst>
            </p:cNvPr>
            <p:cNvSpPr txBox="1"/>
            <p:nvPr userDrawn="1"/>
          </p:nvSpPr>
          <p:spPr>
            <a:xfrm>
              <a:off x="9120392" y="6158502"/>
              <a:ext cx="2232287" cy="200055"/>
            </a:xfrm>
            <a:prstGeom prst="rect">
              <a:avLst/>
            </a:prstGeom>
            <a:noFill/>
          </p:spPr>
          <p:txBody>
            <a:bodyPr wrap="square" lIns="0" rtlCol="0">
              <a:spAutoFit/>
            </a:bodyPr>
            <a:lstStyle/>
            <a:p>
              <a:pPr marL="0" marR="0" lvl="0" indent="0" defTabSz="1097280" eaLnBrk="1" fontAlgn="auto" latinLnBrk="0" hangingPunct="1">
                <a:lnSpc>
                  <a:spcPct val="100000"/>
                </a:lnSpc>
                <a:spcBef>
                  <a:spcPts val="0"/>
                </a:spcBef>
                <a:spcAft>
                  <a:spcPts val="0"/>
                </a:spcAft>
                <a:buClrTx/>
                <a:buSzTx/>
                <a:buFontTx/>
                <a:buNone/>
                <a:tabLst/>
                <a:defRPr/>
              </a:pPr>
              <a:r>
                <a:rPr kumimoji="0" lang="en-US" sz="960" b="0" i="0" u="none" strike="noStrike" kern="0" cap="none" spc="0" normalizeH="0" baseline="0" noProof="0" dirty="0">
                  <a:ln>
                    <a:noFill/>
                  </a:ln>
                  <a:solidFill>
                    <a:schemeClr val="bg2"/>
                  </a:solidFill>
                  <a:effectLst/>
                  <a:uLnTx/>
                  <a:uFillTx/>
                  <a:latin typeface="Arial" panose="020B0604020202020204" pitchFamily="34" charset="0"/>
                </a:rPr>
                <a:t>© Health Catalyst. Confidential and Proprietary.</a:t>
              </a:r>
            </a:p>
          </p:txBody>
        </p:sp>
        <p:pic>
          <p:nvPicPr>
            <p:cNvPr id="13" name="Picture 12" descr="A close-up of a logo&#10;&#10;Description automatically generated with low confidence">
              <a:extLst>
                <a:ext uri="{FF2B5EF4-FFF2-40B4-BE49-F238E27FC236}">
                  <a16:creationId xmlns:a16="http://schemas.microsoft.com/office/drawing/2014/main" id="{21632E4D-FBC0-7CDB-530A-75D145278F5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409493661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oter - Title Onl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708B1DE-A9D6-4987-A413-214807CCFA40}"/>
              </a:ext>
            </a:extLst>
          </p:cNvPr>
          <p:cNvSpPr>
            <a:spLocks noGrp="1"/>
          </p:cNvSpPr>
          <p:nvPr>
            <p:ph type="title" hasCustomPrompt="1"/>
          </p:nvPr>
        </p:nvSpPr>
        <p:spPr>
          <a:xfrm>
            <a:off x="1131570" y="403860"/>
            <a:ext cx="8229600" cy="570586"/>
          </a:xfrm>
        </p:spPr>
        <p:txBody>
          <a:bodyPr/>
          <a:lstStyle>
            <a:lvl1pPr>
              <a:defRPr lang="en-US" sz="4800" b="1" kern="1200" dirty="0">
                <a:solidFill>
                  <a:schemeClr val="bg2"/>
                </a:solidFill>
                <a:latin typeface="Arial" panose="020B0604020202020204" pitchFamily="34" charset="0"/>
                <a:ea typeface="+mn-ea"/>
                <a:cs typeface="+mn-cs"/>
              </a:defRPr>
            </a:lvl1pPr>
          </a:lstStyle>
          <a:p>
            <a:r>
              <a:rPr lang="en-US" dirty="0"/>
              <a:t>Slide Title</a:t>
            </a:r>
          </a:p>
        </p:txBody>
      </p:sp>
      <p:grpSp>
        <p:nvGrpSpPr>
          <p:cNvPr id="13" name="Group 12">
            <a:extLst>
              <a:ext uri="{FF2B5EF4-FFF2-40B4-BE49-F238E27FC236}">
                <a16:creationId xmlns:a16="http://schemas.microsoft.com/office/drawing/2014/main" id="{B4B90342-4C25-6104-8B22-85C88F79D0EE}"/>
              </a:ext>
            </a:extLst>
          </p:cNvPr>
          <p:cNvGrpSpPr/>
          <p:nvPr/>
        </p:nvGrpSpPr>
        <p:grpSpPr>
          <a:xfrm>
            <a:off x="870025" y="7202261"/>
            <a:ext cx="12890351" cy="464417"/>
            <a:chOff x="725020" y="6001879"/>
            <a:chExt cx="10741959" cy="387014"/>
          </a:xfrm>
        </p:grpSpPr>
        <p:cxnSp>
          <p:nvCxnSpPr>
            <p:cNvPr id="3" name="Straight Connector 2">
              <a:extLst>
                <a:ext uri="{FF2B5EF4-FFF2-40B4-BE49-F238E27FC236}">
                  <a16:creationId xmlns:a16="http://schemas.microsoft.com/office/drawing/2014/main" id="{96094A37-55FC-6D5B-55A1-340952E6D45F}"/>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64C604A-B651-2F1E-F8DC-4CE5C137A448}"/>
                </a:ext>
              </a:extLst>
            </p:cNvPr>
            <p:cNvSpPr txBox="1"/>
            <p:nvPr userDrawn="1"/>
          </p:nvSpPr>
          <p:spPr>
            <a:xfrm>
              <a:off x="9120392" y="6158502"/>
              <a:ext cx="2232287" cy="200055"/>
            </a:xfrm>
            <a:prstGeom prst="rect">
              <a:avLst/>
            </a:prstGeom>
            <a:noFill/>
          </p:spPr>
          <p:txBody>
            <a:bodyPr wrap="square" lIns="0" rtlCol="0">
              <a:spAutoFit/>
            </a:bodyPr>
            <a:lstStyle/>
            <a:p>
              <a:pPr marL="0" marR="0" lvl="0" indent="0" defTabSz="1097280" eaLnBrk="1" fontAlgn="auto" latinLnBrk="0" hangingPunct="1">
                <a:lnSpc>
                  <a:spcPct val="100000"/>
                </a:lnSpc>
                <a:spcBef>
                  <a:spcPts val="0"/>
                </a:spcBef>
                <a:spcAft>
                  <a:spcPts val="0"/>
                </a:spcAft>
                <a:buClrTx/>
                <a:buSzTx/>
                <a:buFontTx/>
                <a:buNone/>
                <a:tabLst/>
                <a:defRPr/>
              </a:pPr>
              <a:r>
                <a:rPr kumimoji="0" lang="en-US" sz="960" b="0" i="0" u="none" strike="noStrike" kern="0" cap="none" spc="0" normalizeH="0" baseline="0" noProof="0" dirty="0">
                  <a:ln>
                    <a:noFill/>
                  </a:ln>
                  <a:solidFill>
                    <a:schemeClr val="bg2"/>
                  </a:solidFill>
                  <a:effectLst/>
                  <a:uLnTx/>
                  <a:uFillTx/>
                  <a:latin typeface="Arial" panose="020B0604020202020204" pitchFamily="34" charset="0"/>
                </a:rPr>
                <a:t>© Health Catalyst. Confidential and Proprietary.</a:t>
              </a:r>
            </a:p>
          </p:txBody>
        </p:sp>
        <p:pic>
          <p:nvPicPr>
            <p:cNvPr id="12" name="Picture 11" descr="A picture containing font, graphics, graphic design, typography&#10;&#10;Description automatically generated">
              <a:extLst>
                <a:ext uri="{FF2B5EF4-FFF2-40B4-BE49-F238E27FC236}">
                  <a16:creationId xmlns:a16="http://schemas.microsoft.com/office/drawing/2014/main" id="{DFF73291-91C1-DCB0-149A-EB689E15A6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179305182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69679C-BB49-44EC-93E8-8F8E3D61C980}"/>
              </a:ext>
            </a:extLst>
          </p:cNvPr>
          <p:cNvSpPr>
            <a:spLocks noGrp="1"/>
          </p:cNvSpPr>
          <p:nvPr>
            <p:ph type="title"/>
          </p:nvPr>
        </p:nvSpPr>
        <p:spPr>
          <a:xfrm>
            <a:off x="1005840" y="438151"/>
            <a:ext cx="12618720" cy="567689"/>
          </a:xfrm>
          <a:prstGeom prst="rect">
            <a:avLst/>
          </a:prstGeom>
        </p:spPr>
        <p:txBody>
          <a:bodyPr vert="horz" lIns="0" tIns="45720" rIns="91440" bIns="45720" rtlCol="0" anchor="ctr">
            <a:noAutofit/>
          </a:bodyPr>
          <a:lstStyle/>
          <a:p>
            <a:r>
              <a:rPr lang="en-US" dirty="0"/>
              <a:t>Slide Title </a:t>
            </a:r>
          </a:p>
        </p:txBody>
      </p:sp>
      <p:sp>
        <p:nvSpPr>
          <p:cNvPr id="3" name="Text Placeholder 2">
            <a:extLst>
              <a:ext uri="{FF2B5EF4-FFF2-40B4-BE49-F238E27FC236}">
                <a16:creationId xmlns:a16="http://schemas.microsoft.com/office/drawing/2014/main" id="{C491AEFB-AD39-488B-8722-06385FFFFB5E}"/>
              </a:ext>
            </a:extLst>
          </p:cNvPr>
          <p:cNvSpPr>
            <a:spLocks noGrp="1"/>
          </p:cNvSpPr>
          <p:nvPr>
            <p:ph type="body" idx="1"/>
          </p:nvPr>
        </p:nvSpPr>
        <p:spPr>
          <a:xfrm>
            <a:off x="1005840" y="1314666"/>
            <a:ext cx="12618720" cy="6097690"/>
          </a:xfrm>
          <a:prstGeom prst="rect">
            <a:avLst/>
          </a:prstGeom>
        </p:spPr>
        <p:txBody>
          <a:bodyPr vert="horz" lIns="0" tIns="45720" rIns="91440" bIns="45720" rtlCol="0">
            <a:noAutofit/>
          </a:body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985669860"/>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hf sldNum="0" hdr="0" ftr="0" dt="0"/>
  <p:txStyles>
    <p:titleStyle>
      <a:lvl1pPr algn="l" defTabSz="1097280" rtl="0" eaLnBrk="1" latinLnBrk="0" hangingPunct="1">
        <a:lnSpc>
          <a:spcPct val="90000"/>
        </a:lnSpc>
        <a:spcBef>
          <a:spcPct val="0"/>
        </a:spcBef>
        <a:buNone/>
        <a:defRPr lang="en-US" sz="4800" b="1" kern="1200" dirty="0">
          <a:solidFill>
            <a:schemeClr val="bg2"/>
          </a:solidFill>
          <a:latin typeface="Arial" panose="020B0604020202020204" pitchFamily="34" charset="0"/>
          <a:ea typeface="+mn-ea"/>
          <a:cs typeface="+mn-cs"/>
        </a:defRPr>
      </a:lvl1pPr>
    </p:titleStyle>
    <p:bodyStyle>
      <a:lvl1pPr marL="0" indent="0" algn="l" defTabSz="1097280" rtl="0" eaLnBrk="1" latinLnBrk="0" hangingPunct="1">
        <a:lnSpc>
          <a:spcPct val="90000"/>
        </a:lnSpc>
        <a:spcBef>
          <a:spcPts val="1200"/>
        </a:spcBef>
        <a:buFont typeface="Arial" panose="020B0604020202020204" pitchFamily="34" charset="0"/>
        <a:buNone/>
        <a:defRPr sz="2640" kern="1200">
          <a:solidFill>
            <a:schemeClr val="bg1"/>
          </a:solidFill>
          <a:latin typeface="Arial" panose="020B0604020202020204" pitchFamily="34" charset="0"/>
          <a:ea typeface="+mn-ea"/>
          <a:cs typeface="+mn-cs"/>
        </a:defRPr>
      </a:lvl1pPr>
      <a:lvl2pPr marL="548640" indent="-274320" algn="l" defTabSz="1097280" rtl="0" eaLnBrk="1" latinLnBrk="0" hangingPunct="1">
        <a:lnSpc>
          <a:spcPct val="90000"/>
        </a:lnSpc>
        <a:spcBef>
          <a:spcPts val="960"/>
        </a:spcBef>
        <a:buClr>
          <a:schemeClr val="bg2"/>
        </a:buClr>
        <a:buFont typeface="Wingdings" panose="05000000000000000000" pitchFamily="2" charset="2"/>
        <a:buChar char="§"/>
        <a:defRPr sz="2400" kern="1200">
          <a:solidFill>
            <a:schemeClr val="bg1"/>
          </a:solidFill>
          <a:latin typeface="Arial" panose="020B0604020202020204" pitchFamily="34" charset="0"/>
          <a:ea typeface="+mn-ea"/>
          <a:cs typeface="+mn-cs"/>
        </a:defRPr>
      </a:lvl2pPr>
      <a:lvl3pPr marL="932688" indent="-274320" algn="l" defTabSz="1097280" rtl="0" eaLnBrk="1" latinLnBrk="0" hangingPunct="1">
        <a:lnSpc>
          <a:spcPct val="90000"/>
        </a:lnSpc>
        <a:spcBef>
          <a:spcPts val="960"/>
        </a:spcBef>
        <a:buClr>
          <a:schemeClr val="bg2"/>
        </a:buClr>
        <a:buFont typeface="Calibri" panose="020F0502020204030204" pitchFamily="34" charset="0"/>
        <a:buChar char="–"/>
        <a:defRPr sz="2160" kern="1200">
          <a:solidFill>
            <a:schemeClr val="bg1"/>
          </a:solidFill>
          <a:latin typeface="Arial" panose="020B0604020202020204" pitchFamily="34" charset="0"/>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0C_1DF57843.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hyperlink" Target="mailto:hcwebinars@healthcatalyst.com"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5" name="Text 2"/>
          <p:cNvSpPr/>
          <p:nvPr/>
        </p:nvSpPr>
        <p:spPr>
          <a:xfrm>
            <a:off x="751761" y="1417201"/>
            <a:ext cx="7640479" cy="2593538"/>
          </a:xfrm>
          <a:prstGeom prst="rect">
            <a:avLst/>
          </a:prstGeom>
          <a:noFill/>
          <a:ln/>
        </p:spPr>
        <p:txBody>
          <a:bodyPr wrap="square" rtlCol="0" anchor="t"/>
          <a:lstStyle/>
          <a:p>
            <a:pPr marL="0" indent="0">
              <a:lnSpc>
                <a:spcPts val="6808"/>
              </a:lnSpc>
              <a:buNone/>
            </a:pPr>
            <a:endParaRPr lang="en-US" sz="5446" dirty="0">
              <a:latin typeface="Arial" panose="020B0604020202020204" pitchFamily="34" charset="0"/>
            </a:endParaRPr>
          </a:p>
        </p:txBody>
      </p:sp>
      <p:sp>
        <p:nvSpPr>
          <p:cNvPr id="11" name="Title 10">
            <a:extLst>
              <a:ext uri="{FF2B5EF4-FFF2-40B4-BE49-F238E27FC236}">
                <a16:creationId xmlns:a16="http://schemas.microsoft.com/office/drawing/2014/main" id="{EF1D68F8-1DF6-9B69-2BCB-4167F52D7F3B}"/>
              </a:ext>
            </a:extLst>
          </p:cNvPr>
          <p:cNvSpPr>
            <a:spLocks noGrp="1"/>
          </p:cNvSpPr>
          <p:nvPr>
            <p:ph type="ctrTitle"/>
          </p:nvPr>
        </p:nvSpPr>
        <p:spPr>
          <a:xfrm>
            <a:off x="637435" y="5770780"/>
            <a:ext cx="11604718" cy="800458"/>
          </a:xfrm>
        </p:spPr>
        <p:txBody>
          <a:bodyPr/>
          <a:lstStyle/>
          <a:p>
            <a:r>
              <a:rPr lang="en-US" dirty="0"/>
              <a:t>Ambulatory Operational Efficiency and Change Management</a:t>
            </a:r>
            <a:br>
              <a:rPr lang="en-US" dirty="0"/>
            </a:br>
            <a:endParaRPr lang="en-US" dirty="0"/>
          </a:p>
        </p:txBody>
      </p:sp>
      <p:sp>
        <p:nvSpPr>
          <p:cNvPr id="12" name="Text Placeholder 11">
            <a:extLst>
              <a:ext uri="{FF2B5EF4-FFF2-40B4-BE49-F238E27FC236}">
                <a16:creationId xmlns:a16="http://schemas.microsoft.com/office/drawing/2014/main" id="{A601CAE9-E3DA-BCC7-3B52-00DEC6BFBC5A}"/>
              </a:ext>
            </a:extLst>
          </p:cNvPr>
          <p:cNvSpPr>
            <a:spLocks noGrp="1"/>
          </p:cNvSpPr>
          <p:nvPr>
            <p:ph type="body" sz="quarter" idx="11"/>
          </p:nvPr>
        </p:nvSpPr>
        <p:spPr/>
        <p:txBody>
          <a:bodyPr/>
          <a:lstStyle/>
          <a:p>
            <a:r>
              <a:rPr lang="en-US" dirty="0"/>
              <a:t>Dr. Sarah Roberts &amp; Joanna “Jo” Laucirica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2"/>
          <p:cNvSpPr/>
          <p:nvPr/>
        </p:nvSpPr>
        <p:spPr>
          <a:xfrm>
            <a:off x="4422100" y="720923"/>
            <a:ext cx="6465689" cy="637103"/>
          </a:xfrm>
          <a:prstGeom prst="rect">
            <a:avLst/>
          </a:prstGeom>
          <a:noFill/>
          <a:ln/>
        </p:spPr>
        <p:txBody>
          <a:bodyPr wrap="none" rtlCol="0" anchor="t"/>
          <a:lstStyle/>
          <a:p>
            <a:pPr marL="0" indent="0">
              <a:lnSpc>
                <a:spcPts val="5017"/>
              </a:lnSpc>
              <a:buNone/>
            </a:pPr>
            <a:endParaRPr lang="en-US" sz="4014" dirty="0">
              <a:latin typeface="Arial" panose="020B0604020202020204" pitchFamily="34" charset="0"/>
            </a:endParaRPr>
          </a:p>
        </p:txBody>
      </p:sp>
      <p:sp>
        <p:nvSpPr>
          <p:cNvPr id="16" name="Title 15">
            <a:extLst>
              <a:ext uri="{FF2B5EF4-FFF2-40B4-BE49-F238E27FC236}">
                <a16:creationId xmlns:a16="http://schemas.microsoft.com/office/drawing/2014/main" id="{583A9179-0E6D-9E7C-FAF7-97E4E260BC7D}"/>
              </a:ext>
            </a:extLst>
          </p:cNvPr>
          <p:cNvSpPr>
            <a:spLocks noGrp="1"/>
          </p:cNvSpPr>
          <p:nvPr>
            <p:ph type="title"/>
          </p:nvPr>
        </p:nvSpPr>
        <p:spPr>
          <a:xfrm>
            <a:off x="424434" y="403860"/>
            <a:ext cx="9293629" cy="637087"/>
          </a:xfrm>
        </p:spPr>
        <p:txBody>
          <a:bodyPr/>
          <a:lstStyle/>
          <a:p>
            <a:r>
              <a:rPr lang="en-US" dirty="0">
                <a:latin typeface="Arial"/>
                <a:cs typeface="Arial"/>
              </a:rPr>
              <a:t>Visual Management Boards</a:t>
            </a:r>
          </a:p>
        </p:txBody>
      </p:sp>
      <p:pic>
        <p:nvPicPr>
          <p:cNvPr id="7" name="Image 1" descr="preencoded.png">
            <a:extLst>
              <a:ext uri="{FF2B5EF4-FFF2-40B4-BE49-F238E27FC236}">
                <a16:creationId xmlns:a16="http://schemas.microsoft.com/office/drawing/2014/main" id="{05427712-5684-107E-F0C4-B1C59FC70322}"/>
              </a:ext>
            </a:extLst>
          </p:cNvPr>
          <p:cNvPicPr>
            <a:picLocks noChangeAspect="1"/>
          </p:cNvPicPr>
          <p:nvPr/>
        </p:nvPicPr>
        <p:blipFill>
          <a:blip r:embed="rId3"/>
          <a:stretch>
            <a:fillRect/>
          </a:stretch>
        </p:blipFill>
        <p:spPr>
          <a:xfrm>
            <a:off x="1664719" y="1967290"/>
            <a:ext cx="555427" cy="555427"/>
          </a:xfrm>
          <a:prstGeom prst="rect">
            <a:avLst/>
          </a:prstGeom>
        </p:spPr>
      </p:pic>
      <p:sp>
        <p:nvSpPr>
          <p:cNvPr id="10" name="Text 2">
            <a:extLst>
              <a:ext uri="{FF2B5EF4-FFF2-40B4-BE49-F238E27FC236}">
                <a16:creationId xmlns:a16="http://schemas.microsoft.com/office/drawing/2014/main" id="{E39F1289-1EA7-478F-F40B-FA2D2C101E24}"/>
              </a:ext>
            </a:extLst>
          </p:cNvPr>
          <p:cNvSpPr/>
          <p:nvPr/>
        </p:nvSpPr>
        <p:spPr>
          <a:xfrm>
            <a:off x="1664719" y="2842217"/>
            <a:ext cx="3295888" cy="505910"/>
          </a:xfrm>
          <a:prstGeom prst="roundRect">
            <a:avLst/>
          </a:prstGeom>
          <a:solidFill>
            <a:srgbClr val="EDF9FF"/>
          </a:solidFill>
          <a:ln/>
        </p:spPr>
        <p:txBody>
          <a:bodyPr wrap="square" rtlCol="0" anchor="t"/>
          <a:lstStyle/>
          <a:p>
            <a:pPr marL="0" indent="0" algn="l">
              <a:lnSpc>
                <a:spcPts val="2734"/>
              </a:lnSpc>
              <a:buNone/>
            </a:pPr>
            <a:r>
              <a:rPr lang="en-US" sz="2000" b="1" dirty="0">
                <a:solidFill>
                  <a:srgbClr val="272525"/>
                </a:solidFill>
                <a:latin typeface="Arial"/>
                <a:ea typeface="p22-mackinac-pro" pitchFamily="34" charset="-122"/>
                <a:cs typeface="Arial"/>
              </a:rPr>
              <a:t>Patient Volume and Wait</a:t>
            </a:r>
            <a:endParaRPr lang="en-US" sz="2000" dirty="0">
              <a:latin typeface="Arial"/>
              <a:cs typeface="Arial"/>
            </a:endParaRPr>
          </a:p>
        </p:txBody>
      </p:sp>
      <p:sp>
        <p:nvSpPr>
          <p:cNvPr id="12" name="Text 3">
            <a:extLst>
              <a:ext uri="{FF2B5EF4-FFF2-40B4-BE49-F238E27FC236}">
                <a16:creationId xmlns:a16="http://schemas.microsoft.com/office/drawing/2014/main" id="{DE15ADEE-868E-B665-5EEE-0E76EF0968A1}"/>
              </a:ext>
            </a:extLst>
          </p:cNvPr>
          <p:cNvSpPr/>
          <p:nvPr/>
        </p:nvSpPr>
        <p:spPr>
          <a:xfrm>
            <a:off x="1664719" y="3541669"/>
            <a:ext cx="3789046" cy="3061276"/>
          </a:xfrm>
          <a:prstGeom prst="rect">
            <a:avLst/>
          </a:prstGeom>
          <a:noFill/>
          <a:ln/>
        </p:spPr>
        <p:txBody>
          <a:bodyPr wrap="square" lIns="91440" tIns="45720" rIns="91440" bIns="45720" rtlCol="0" anchor="t"/>
          <a:lstStyle/>
          <a:p>
            <a:r>
              <a:rPr lang="en-US" sz="1600" dirty="0">
                <a:solidFill>
                  <a:srgbClr val="0D0D0D"/>
                </a:solidFill>
                <a:highlight>
                  <a:srgbClr val="FFFFFF"/>
                </a:highlight>
                <a:latin typeface="Arial"/>
                <a:ea typeface="+mn-lt"/>
                <a:cs typeface="Arial"/>
              </a:rPr>
              <a:t>Helps staff quickly identify when wait times are creeping beyond acceptable limits and can prompt immediate adjustments, such as reallocating resources or streamlining registration procedures.</a:t>
            </a:r>
          </a:p>
          <a:p>
            <a:endParaRPr lang="en-US" sz="1600" dirty="0">
              <a:solidFill>
                <a:srgbClr val="0D0D0D"/>
              </a:solidFill>
              <a:highlight>
                <a:srgbClr val="FFFFFF"/>
              </a:highlight>
              <a:latin typeface="Arial"/>
              <a:ea typeface="+mn-lt"/>
              <a:cs typeface="Arial"/>
            </a:endParaRPr>
          </a:p>
          <a:p>
            <a:r>
              <a:rPr lang="en-US" sz="1600" dirty="0">
                <a:solidFill>
                  <a:srgbClr val="0D0D0D"/>
                </a:solidFill>
                <a:highlight>
                  <a:srgbClr val="FFFFFF"/>
                </a:highlight>
                <a:latin typeface="Arial"/>
                <a:ea typeface="+mn-lt"/>
                <a:cs typeface="Arial"/>
              </a:rPr>
              <a:t>Visual Representation: A TV monitor or digital signage displaying numbers for patients checked in, average wait time in minutes, and available exam rooms.</a:t>
            </a:r>
            <a:endParaRPr lang="en-US" sz="1600" dirty="0">
              <a:solidFill>
                <a:srgbClr val="000000"/>
              </a:solidFill>
              <a:highlight>
                <a:srgbClr val="FFFFFF"/>
              </a:highlight>
              <a:latin typeface="Arial"/>
              <a:ea typeface="+mn-lt"/>
              <a:cs typeface="Arial"/>
            </a:endParaRPr>
          </a:p>
          <a:p>
            <a:endParaRPr lang="en-US" sz="1600" dirty="0">
              <a:solidFill>
                <a:srgbClr val="0D0D0D"/>
              </a:solidFill>
              <a:highlight>
                <a:srgbClr val="FFFFFF"/>
              </a:highlight>
              <a:latin typeface="Arial"/>
              <a:ea typeface="+mn-lt"/>
              <a:cs typeface="Arial"/>
            </a:endParaRPr>
          </a:p>
        </p:txBody>
      </p:sp>
      <p:pic>
        <p:nvPicPr>
          <p:cNvPr id="14" name="Image 2" descr="preencoded.png">
            <a:extLst>
              <a:ext uri="{FF2B5EF4-FFF2-40B4-BE49-F238E27FC236}">
                <a16:creationId xmlns:a16="http://schemas.microsoft.com/office/drawing/2014/main" id="{CE392411-EE2E-C3DD-018A-80BDF2A6408B}"/>
              </a:ext>
            </a:extLst>
          </p:cNvPr>
          <p:cNvPicPr>
            <a:picLocks noChangeAspect="1"/>
          </p:cNvPicPr>
          <p:nvPr/>
        </p:nvPicPr>
        <p:blipFill>
          <a:blip r:embed="rId4"/>
          <a:stretch>
            <a:fillRect/>
          </a:stretch>
        </p:blipFill>
        <p:spPr>
          <a:xfrm>
            <a:off x="5795493" y="1981249"/>
            <a:ext cx="555427" cy="555427"/>
          </a:xfrm>
          <a:prstGeom prst="rect">
            <a:avLst/>
          </a:prstGeom>
        </p:spPr>
      </p:pic>
      <p:sp>
        <p:nvSpPr>
          <p:cNvPr id="17" name="Text 4">
            <a:extLst>
              <a:ext uri="{FF2B5EF4-FFF2-40B4-BE49-F238E27FC236}">
                <a16:creationId xmlns:a16="http://schemas.microsoft.com/office/drawing/2014/main" id="{D6FCEBF3-4B52-93E2-814D-454068325A04}"/>
              </a:ext>
            </a:extLst>
          </p:cNvPr>
          <p:cNvSpPr/>
          <p:nvPr/>
        </p:nvSpPr>
        <p:spPr>
          <a:xfrm>
            <a:off x="5796669" y="2844177"/>
            <a:ext cx="3547293" cy="498929"/>
          </a:xfrm>
          <a:prstGeom prst="roundRect">
            <a:avLst/>
          </a:prstGeom>
          <a:solidFill>
            <a:srgbClr val="EDF9FF"/>
          </a:solidFill>
          <a:ln/>
        </p:spPr>
        <p:txBody>
          <a:bodyPr wrap="square" rtlCol="0" anchor="t"/>
          <a:lstStyle/>
          <a:p>
            <a:pPr marL="0" indent="0" algn="l">
              <a:lnSpc>
                <a:spcPts val="2734"/>
              </a:lnSpc>
              <a:buNone/>
            </a:pPr>
            <a:r>
              <a:rPr lang="en-US" sz="2000" b="1" dirty="0">
                <a:solidFill>
                  <a:srgbClr val="272525"/>
                </a:solidFill>
                <a:latin typeface="Arial"/>
                <a:ea typeface="p22-mackinac-pro" pitchFamily="34" charset="-122"/>
                <a:cs typeface="Arial"/>
              </a:rPr>
              <a:t>Patient Satisfaction Scores</a:t>
            </a:r>
            <a:endParaRPr lang="en-US" sz="2000" dirty="0">
              <a:latin typeface="Arial"/>
              <a:cs typeface="Arial"/>
            </a:endParaRPr>
          </a:p>
        </p:txBody>
      </p:sp>
      <p:sp>
        <p:nvSpPr>
          <p:cNvPr id="19" name="Text 5">
            <a:extLst>
              <a:ext uri="{FF2B5EF4-FFF2-40B4-BE49-F238E27FC236}">
                <a16:creationId xmlns:a16="http://schemas.microsoft.com/office/drawing/2014/main" id="{CFB3136C-6F43-B1AE-4838-47E8AD0C6D4F}"/>
              </a:ext>
            </a:extLst>
          </p:cNvPr>
          <p:cNvSpPr/>
          <p:nvPr/>
        </p:nvSpPr>
        <p:spPr>
          <a:xfrm>
            <a:off x="5795493" y="3555628"/>
            <a:ext cx="4405850" cy="1848926"/>
          </a:xfrm>
          <a:prstGeom prst="rect">
            <a:avLst/>
          </a:prstGeom>
          <a:noFill/>
          <a:ln/>
        </p:spPr>
        <p:txBody>
          <a:bodyPr wrap="square" lIns="91440" tIns="45720" rIns="91440" bIns="45720" rtlCol="0" anchor="t"/>
          <a:lstStyle/>
          <a:p>
            <a:r>
              <a:rPr lang="en-US" sz="1600" dirty="0">
                <a:solidFill>
                  <a:srgbClr val="0D0D0D"/>
                </a:solidFill>
                <a:highlight>
                  <a:srgbClr val="FFFFFF"/>
                </a:highlight>
                <a:latin typeface="Arial"/>
                <a:ea typeface="+mn-lt"/>
                <a:cs typeface="Arial"/>
              </a:rPr>
              <a:t>By keeping patient feedback visible to all staff, it promotes a patient-centered culture and motivates staff to maintain high standards of care and service. It also provides immediate data for recognizing areas needing improvement or celebrating successes.</a:t>
            </a:r>
          </a:p>
          <a:p>
            <a:endParaRPr lang="en-US" sz="1600" dirty="0">
              <a:solidFill>
                <a:srgbClr val="0D0D0D"/>
              </a:solidFill>
              <a:highlight>
                <a:srgbClr val="FFFFFF"/>
              </a:highlight>
              <a:latin typeface="Arial"/>
              <a:ea typeface="+mn-lt"/>
              <a:cs typeface="Arial"/>
            </a:endParaRPr>
          </a:p>
          <a:p>
            <a:r>
              <a:rPr lang="en-US" sz="1600">
                <a:solidFill>
                  <a:srgbClr val="0D0D0D"/>
                </a:solidFill>
                <a:highlight>
                  <a:srgbClr val="FFFFFF"/>
                </a:highlight>
                <a:latin typeface="Arial"/>
                <a:ea typeface="+mn-lt"/>
                <a:cs typeface="Arial"/>
              </a:rPr>
              <a:t>Visual Representation: A TV monitor showing ratings for various patient satisfaction categories and highlighting positive patient feedback.</a:t>
            </a:r>
            <a:endParaRPr lang="en-US" sz="1600">
              <a:solidFill>
                <a:srgbClr val="000000"/>
              </a:solidFill>
              <a:highlight>
                <a:srgbClr val="FFFFFF"/>
              </a:highlight>
              <a:latin typeface="Arial"/>
              <a:ea typeface="+mn-lt"/>
              <a:cs typeface="Arial"/>
            </a:endParaRPr>
          </a:p>
          <a:p>
            <a:endParaRPr lang="en-US" sz="1600" dirty="0">
              <a:solidFill>
                <a:srgbClr val="0D0D0D"/>
              </a:solidFill>
              <a:highlight>
                <a:srgbClr val="FFFFFF"/>
              </a:highlight>
              <a:latin typeface="Arial"/>
              <a:ea typeface="+mn-lt"/>
              <a:cs typeface="Arial"/>
            </a:endParaRPr>
          </a:p>
        </p:txBody>
      </p:sp>
      <p:pic>
        <p:nvPicPr>
          <p:cNvPr id="21" name="Image 3" descr="preencoded.png">
            <a:extLst>
              <a:ext uri="{FF2B5EF4-FFF2-40B4-BE49-F238E27FC236}">
                <a16:creationId xmlns:a16="http://schemas.microsoft.com/office/drawing/2014/main" id="{49A96333-65D1-F9CA-2640-FE42CF36FB00}"/>
              </a:ext>
            </a:extLst>
          </p:cNvPr>
          <p:cNvPicPr>
            <a:picLocks noChangeAspect="1"/>
          </p:cNvPicPr>
          <p:nvPr/>
        </p:nvPicPr>
        <p:blipFill>
          <a:blip r:embed="rId5"/>
          <a:stretch>
            <a:fillRect/>
          </a:stretch>
        </p:blipFill>
        <p:spPr>
          <a:xfrm>
            <a:off x="10540168" y="1967290"/>
            <a:ext cx="555427" cy="555427"/>
          </a:xfrm>
          <a:prstGeom prst="rect">
            <a:avLst/>
          </a:prstGeom>
        </p:spPr>
      </p:pic>
      <p:sp>
        <p:nvSpPr>
          <p:cNvPr id="23" name="Text 6">
            <a:extLst>
              <a:ext uri="{FF2B5EF4-FFF2-40B4-BE49-F238E27FC236}">
                <a16:creationId xmlns:a16="http://schemas.microsoft.com/office/drawing/2014/main" id="{0E8F4217-67DA-E67F-EF31-0910D6834374}"/>
              </a:ext>
            </a:extLst>
          </p:cNvPr>
          <p:cNvSpPr/>
          <p:nvPr/>
        </p:nvSpPr>
        <p:spPr>
          <a:xfrm>
            <a:off x="10536874" y="2837198"/>
            <a:ext cx="2777490" cy="500749"/>
          </a:xfrm>
          <a:prstGeom prst="roundRect">
            <a:avLst/>
          </a:prstGeom>
          <a:solidFill>
            <a:srgbClr val="EDF9FF"/>
          </a:solidFill>
          <a:ln/>
        </p:spPr>
        <p:txBody>
          <a:bodyPr wrap="none" rtlCol="0" anchor="t"/>
          <a:lstStyle/>
          <a:p>
            <a:pPr marL="0" indent="0" algn="l">
              <a:lnSpc>
                <a:spcPts val="2734"/>
              </a:lnSpc>
              <a:buNone/>
            </a:pPr>
            <a:r>
              <a:rPr lang="en-US" sz="2000" b="1" dirty="0">
                <a:solidFill>
                  <a:srgbClr val="272525"/>
                </a:solidFill>
                <a:latin typeface="Arial"/>
                <a:ea typeface="p22-mackinac-pro" pitchFamily="34" charset="-122"/>
                <a:cs typeface="Arial"/>
              </a:rPr>
              <a:t>Quality Measures</a:t>
            </a:r>
            <a:endParaRPr lang="en-US" sz="2000" dirty="0">
              <a:latin typeface="Arial"/>
              <a:cs typeface="Arial"/>
            </a:endParaRPr>
          </a:p>
        </p:txBody>
      </p:sp>
      <p:sp>
        <p:nvSpPr>
          <p:cNvPr id="25" name="Text 7">
            <a:extLst>
              <a:ext uri="{FF2B5EF4-FFF2-40B4-BE49-F238E27FC236}">
                <a16:creationId xmlns:a16="http://schemas.microsoft.com/office/drawing/2014/main" id="{D89D4AD8-F65C-A369-5C52-56082C388025}"/>
              </a:ext>
            </a:extLst>
          </p:cNvPr>
          <p:cNvSpPr/>
          <p:nvPr/>
        </p:nvSpPr>
        <p:spPr>
          <a:xfrm>
            <a:off x="10540168" y="3543804"/>
            <a:ext cx="3595918" cy="1491015"/>
          </a:xfrm>
          <a:prstGeom prst="rect">
            <a:avLst/>
          </a:prstGeom>
          <a:noFill/>
          <a:ln/>
        </p:spPr>
        <p:txBody>
          <a:bodyPr wrap="square" lIns="91440" tIns="45720" rIns="91440" bIns="45720" rtlCol="0" anchor="t"/>
          <a:lstStyle/>
          <a:p>
            <a:r>
              <a:rPr lang="en-US" sz="1600" dirty="0">
                <a:solidFill>
                  <a:srgbClr val="0D0D0D"/>
                </a:solidFill>
                <a:highlight>
                  <a:srgbClr val="FFFFFF"/>
                </a:highlight>
                <a:latin typeface="Arial"/>
                <a:ea typeface="+mn-lt"/>
                <a:cs typeface="Arial"/>
              </a:rPr>
              <a:t>Acts as a constant reminder of clinical goals and benchmarks, facilitating a team approach to hitting quality targets and implementing improvement strategies based on real-time data.</a:t>
            </a:r>
          </a:p>
          <a:p>
            <a:endParaRPr lang="en-US" sz="1600" dirty="0">
              <a:solidFill>
                <a:srgbClr val="0D0D0D"/>
              </a:solidFill>
              <a:highlight>
                <a:srgbClr val="FFFFFF"/>
              </a:highlight>
              <a:latin typeface="Arial"/>
              <a:ea typeface="+mn-lt"/>
              <a:cs typeface="Arial"/>
            </a:endParaRPr>
          </a:p>
          <a:p>
            <a:r>
              <a:rPr lang="en-US" sz="1600" dirty="0">
                <a:solidFill>
                  <a:srgbClr val="0D0D0D"/>
                </a:solidFill>
                <a:highlight>
                  <a:srgbClr val="FFFFFF"/>
                </a:highlight>
                <a:latin typeface="Arial"/>
                <a:ea typeface="+mn-lt"/>
                <a:cs typeface="Arial"/>
              </a:rPr>
              <a:t>Visual Representation: A TV monitor showing measure names, targets, and current performance percentages using colors like green, yellow, red.</a:t>
            </a:r>
            <a:endParaRPr lang="en-US" sz="1600" dirty="0">
              <a:solidFill>
                <a:srgbClr val="000000"/>
              </a:solidFill>
              <a:highlight>
                <a:srgbClr val="FFFFFF"/>
              </a:highlight>
              <a:latin typeface="Arial"/>
              <a:ea typeface="+mn-lt"/>
              <a:cs typeface="Arial"/>
            </a:endParaRPr>
          </a:p>
          <a:p>
            <a:endParaRPr lang="en-US" sz="1600" dirty="0">
              <a:solidFill>
                <a:srgbClr val="0D0D0D"/>
              </a:solidFill>
              <a:highlight>
                <a:srgbClr val="FFFFFF"/>
              </a:highlight>
              <a:latin typeface="Arial"/>
              <a:ea typeface="+mn-lt"/>
              <a:cs typeface="Arial"/>
            </a:endParaRPr>
          </a:p>
        </p:txBody>
      </p:sp>
    </p:spTree>
    <p:extLst>
      <p:ext uri="{BB962C8B-B14F-4D97-AF65-F5344CB8AC3E}">
        <p14:creationId xmlns:p14="http://schemas.microsoft.com/office/powerpoint/2010/main" val="240875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583A9179-0E6D-9E7C-FAF7-97E4E260BC7D}"/>
              </a:ext>
            </a:extLst>
          </p:cNvPr>
          <p:cNvSpPr>
            <a:spLocks noGrp="1"/>
          </p:cNvSpPr>
          <p:nvPr>
            <p:ph type="title"/>
          </p:nvPr>
        </p:nvSpPr>
        <p:spPr>
          <a:xfrm>
            <a:off x="461475" y="396880"/>
            <a:ext cx="9293629" cy="637087"/>
          </a:xfrm>
        </p:spPr>
        <p:txBody>
          <a:bodyPr/>
          <a:lstStyle/>
          <a:p>
            <a:r>
              <a:rPr lang="en-US" dirty="0">
                <a:latin typeface="Arial"/>
                <a:cs typeface="Arial"/>
              </a:rPr>
              <a:t>Visual Management Boards</a:t>
            </a:r>
          </a:p>
        </p:txBody>
      </p:sp>
      <p:sp>
        <p:nvSpPr>
          <p:cNvPr id="9" name="TextBox 8">
            <a:extLst>
              <a:ext uri="{FF2B5EF4-FFF2-40B4-BE49-F238E27FC236}">
                <a16:creationId xmlns:a16="http://schemas.microsoft.com/office/drawing/2014/main" id="{7A908828-66B3-3D51-4DA2-17521D2BA44C}"/>
              </a:ext>
            </a:extLst>
          </p:cNvPr>
          <p:cNvSpPr txBox="1"/>
          <p:nvPr/>
        </p:nvSpPr>
        <p:spPr>
          <a:xfrm>
            <a:off x="3719722" y="3985226"/>
            <a:ext cx="8451777" cy="1138773"/>
          </a:xfrm>
          <a:prstGeom prst="rect">
            <a:avLst/>
          </a:prstGeom>
          <a:noFill/>
        </p:spPr>
        <p:txBody>
          <a:bodyPr wrap="square" lIns="91440" tIns="45720" rIns="91440" bIns="45720" rtlCol="0" anchor="t">
            <a:spAutoFit/>
          </a:bodyPr>
          <a:lstStyle/>
          <a:p>
            <a:r>
              <a:rPr lang="en-US" sz="2000" b="1" dirty="0">
                <a:solidFill>
                  <a:srgbClr val="0D0D0D"/>
                </a:solidFill>
                <a:highlight>
                  <a:srgbClr val="FFFFFF"/>
                </a:highlight>
                <a:latin typeface="Arial"/>
                <a:ea typeface="+mn-lt"/>
                <a:cs typeface="Arial"/>
              </a:rPr>
              <a:t>Board Placement</a:t>
            </a:r>
            <a:endParaRPr lang="en-US" sz="2000">
              <a:solidFill>
                <a:srgbClr val="0D0D0D"/>
              </a:solidFill>
              <a:highlight>
                <a:srgbClr val="FFFFFF"/>
              </a:highlight>
              <a:latin typeface="Arial"/>
              <a:ea typeface="+mn-lt"/>
              <a:cs typeface="Arial"/>
            </a:endParaRPr>
          </a:p>
          <a:p>
            <a:endParaRPr lang="en-US" sz="1600" dirty="0">
              <a:solidFill>
                <a:srgbClr val="0D0D0D"/>
              </a:solidFill>
              <a:highlight>
                <a:srgbClr val="FFFFFF"/>
              </a:highlight>
              <a:latin typeface="Arial"/>
              <a:ea typeface="+mn-lt"/>
              <a:cs typeface="Arial"/>
            </a:endParaRPr>
          </a:p>
          <a:p>
            <a:r>
              <a:rPr lang="en-US" sz="1600" dirty="0">
                <a:solidFill>
                  <a:srgbClr val="0D0D0D"/>
                </a:solidFill>
                <a:highlight>
                  <a:srgbClr val="FFFFFF"/>
                </a:highlight>
                <a:latin typeface="Arial"/>
                <a:ea typeface="+mn-lt"/>
                <a:cs typeface="Arial"/>
              </a:rPr>
              <a:t>Place</a:t>
            </a:r>
            <a:r>
              <a:rPr lang="en-US" sz="1600" b="0" i="0" dirty="0">
                <a:solidFill>
                  <a:srgbClr val="0D0D0D"/>
                </a:solidFill>
                <a:effectLst/>
                <a:highlight>
                  <a:srgbClr val="FFFFFF"/>
                </a:highlight>
                <a:latin typeface="Arial"/>
                <a:ea typeface="+mn-lt"/>
                <a:cs typeface="Arial"/>
              </a:rPr>
              <a:t> these </a:t>
            </a:r>
            <a:r>
              <a:rPr lang="en-US" sz="1600" dirty="0">
                <a:solidFill>
                  <a:srgbClr val="0D0D0D"/>
                </a:solidFill>
                <a:highlight>
                  <a:srgbClr val="FFFFFF"/>
                </a:highlight>
                <a:latin typeface="Arial"/>
                <a:ea typeface="+mn-lt"/>
                <a:cs typeface="Arial"/>
              </a:rPr>
              <a:t>boards </a:t>
            </a:r>
            <a:r>
              <a:rPr lang="en-US" sz="1600" b="0" i="0" dirty="0">
                <a:solidFill>
                  <a:srgbClr val="0D0D0D"/>
                </a:solidFill>
                <a:effectLst/>
                <a:highlight>
                  <a:srgbClr val="FFFFFF"/>
                </a:highlight>
                <a:latin typeface="Arial"/>
                <a:ea typeface="+mn-lt"/>
                <a:cs typeface="Arial"/>
              </a:rPr>
              <a:t>in strategic locations where they are visible </a:t>
            </a:r>
            <a:r>
              <a:rPr lang="en-US" sz="1600" dirty="0">
                <a:solidFill>
                  <a:srgbClr val="0D0D0D"/>
                </a:solidFill>
                <a:highlight>
                  <a:srgbClr val="FFFFFF"/>
                </a:highlight>
                <a:latin typeface="Arial"/>
                <a:ea typeface="+mn-lt"/>
                <a:cs typeface="Arial"/>
              </a:rPr>
              <a:t>to both </a:t>
            </a:r>
            <a:r>
              <a:rPr lang="en-US" sz="1600" b="0" i="0" dirty="0">
                <a:solidFill>
                  <a:srgbClr val="0D0D0D"/>
                </a:solidFill>
                <a:effectLst/>
                <a:highlight>
                  <a:srgbClr val="FFFFFF"/>
                </a:highlight>
                <a:latin typeface="Arial"/>
                <a:ea typeface="+mn-lt"/>
                <a:cs typeface="Arial"/>
              </a:rPr>
              <a:t>staff </a:t>
            </a:r>
            <a:r>
              <a:rPr lang="en-US" sz="1600" dirty="0">
                <a:solidFill>
                  <a:srgbClr val="0D0D0D"/>
                </a:solidFill>
                <a:highlight>
                  <a:srgbClr val="FFFFFF"/>
                </a:highlight>
                <a:latin typeface="Arial"/>
                <a:ea typeface="+mn-lt"/>
                <a:cs typeface="Arial"/>
              </a:rPr>
              <a:t>and patients where appropriate, </a:t>
            </a:r>
            <a:r>
              <a:rPr lang="en-US" sz="1600" b="0" i="0" dirty="0">
                <a:solidFill>
                  <a:srgbClr val="0D0D0D"/>
                </a:solidFill>
                <a:effectLst/>
                <a:highlight>
                  <a:srgbClr val="FFFFFF"/>
                </a:highlight>
                <a:latin typeface="Arial"/>
                <a:ea typeface="+mn-lt"/>
                <a:cs typeface="Arial"/>
              </a:rPr>
              <a:t>such as staff break </a:t>
            </a:r>
            <a:r>
              <a:rPr lang="en-US" sz="1600" dirty="0">
                <a:solidFill>
                  <a:srgbClr val="0D0D0D"/>
                </a:solidFill>
                <a:highlight>
                  <a:srgbClr val="FFFFFF"/>
                </a:highlight>
                <a:latin typeface="Arial"/>
                <a:ea typeface="+mn-lt"/>
                <a:cs typeface="Arial"/>
              </a:rPr>
              <a:t>rooms, near</a:t>
            </a:r>
            <a:r>
              <a:rPr lang="en-US" sz="1600" b="0" i="0" dirty="0">
                <a:solidFill>
                  <a:srgbClr val="0D0D0D"/>
                </a:solidFill>
                <a:effectLst/>
                <a:highlight>
                  <a:srgbClr val="FFFFFF"/>
                </a:highlight>
                <a:latin typeface="Arial"/>
                <a:ea typeface="+mn-lt"/>
                <a:cs typeface="Arial"/>
              </a:rPr>
              <a:t> nurse stations</a:t>
            </a:r>
            <a:r>
              <a:rPr lang="en-US" sz="1600" dirty="0">
                <a:solidFill>
                  <a:srgbClr val="0D0D0D"/>
                </a:solidFill>
                <a:highlight>
                  <a:srgbClr val="FFFFFF"/>
                </a:highlight>
                <a:latin typeface="Arial"/>
                <a:ea typeface="+mn-lt"/>
                <a:cs typeface="Arial"/>
              </a:rPr>
              <a:t>, and in waiting areas.</a:t>
            </a:r>
            <a:endParaRPr lang="en-US" sz="1600" b="0" i="0">
              <a:solidFill>
                <a:srgbClr val="0D0D0D"/>
              </a:solidFill>
              <a:effectLst/>
              <a:highlight>
                <a:srgbClr val="FFFFFF"/>
              </a:highlight>
              <a:latin typeface="Arial"/>
              <a:ea typeface="Calibri"/>
              <a:cs typeface="Arial"/>
            </a:endParaRPr>
          </a:p>
        </p:txBody>
      </p:sp>
      <p:sp>
        <p:nvSpPr>
          <p:cNvPr id="4" name="TextBox 3">
            <a:extLst>
              <a:ext uri="{FF2B5EF4-FFF2-40B4-BE49-F238E27FC236}">
                <a16:creationId xmlns:a16="http://schemas.microsoft.com/office/drawing/2014/main" id="{99209AD6-5E67-A3D1-23E0-AFA45C086020}"/>
              </a:ext>
            </a:extLst>
          </p:cNvPr>
          <p:cNvSpPr txBox="1"/>
          <p:nvPr/>
        </p:nvSpPr>
        <p:spPr>
          <a:xfrm>
            <a:off x="802139" y="9099997"/>
            <a:ext cx="7249268" cy="5755422"/>
          </a:xfrm>
          <a:prstGeom prst="rect">
            <a:avLst/>
          </a:prstGeom>
          <a:noFill/>
        </p:spPr>
        <p:txBody>
          <a:bodyPr wrap="square" lIns="91440" tIns="45720" rIns="91440" bIns="45720" rtlCol="0" anchor="t">
            <a:spAutoFit/>
          </a:bodyPr>
          <a:lstStyle/>
          <a:p>
            <a:pPr algn="l"/>
            <a:r>
              <a:rPr lang="en-US" sz="1600" b="1" i="0" dirty="0">
                <a:solidFill>
                  <a:srgbClr val="0D0D0D"/>
                </a:solidFill>
                <a:effectLst/>
                <a:highlight>
                  <a:srgbClr val="FFFFFF"/>
                </a:highlight>
                <a:latin typeface="Calibri"/>
                <a:ea typeface="Calibri"/>
                <a:cs typeface="Calibri"/>
              </a:rPr>
              <a:t>Patient Volume and Wait</a:t>
            </a:r>
            <a:endParaRPr lang="en-US" sz="1600" b="0" i="0" dirty="0">
              <a:solidFill>
                <a:srgbClr val="0D0D0D"/>
              </a:solidFill>
              <a:effectLst/>
              <a:highlight>
                <a:srgbClr val="FFFFFF"/>
              </a:highlight>
              <a:latin typeface="Calibri"/>
              <a:ea typeface="Calibri"/>
              <a:cs typeface="Calibri"/>
            </a:endParaRPr>
          </a:p>
          <a:p>
            <a:pPr algn="l"/>
            <a:r>
              <a:rPr lang="en-US" sz="1600" dirty="0">
                <a:solidFill>
                  <a:srgbClr val="0D0D0D"/>
                </a:solidFill>
                <a:highlight>
                  <a:srgbClr val="FFFFFF"/>
                </a:highlight>
                <a:latin typeface="Calibri"/>
                <a:ea typeface="Calibri"/>
                <a:cs typeface="Calibri"/>
              </a:rPr>
              <a:t>H</a:t>
            </a:r>
            <a:r>
              <a:rPr lang="en-US" sz="1600" b="0" i="0" dirty="0">
                <a:solidFill>
                  <a:srgbClr val="0D0D0D"/>
                </a:solidFill>
                <a:effectLst/>
                <a:highlight>
                  <a:srgbClr val="FFFFFF"/>
                </a:highlight>
                <a:latin typeface="Calibri"/>
                <a:ea typeface="Calibri"/>
                <a:cs typeface="Calibri"/>
              </a:rPr>
              <a:t>elps staff quickly identify when wait times are creeping beyond acceptable limits and can prompt immediate adjustments, such as reallocating resources or streamlining registration procedures.</a:t>
            </a:r>
          </a:p>
          <a:p>
            <a:pPr algn="l"/>
            <a:endParaRPr lang="en-US" sz="1600" i="0" dirty="0">
              <a:solidFill>
                <a:srgbClr val="0D0D0D"/>
              </a:solidFill>
              <a:effectLst/>
              <a:highlight>
                <a:srgbClr val="FFFFFF"/>
              </a:highlight>
              <a:latin typeface="Calibri"/>
              <a:ea typeface="Calibri"/>
              <a:cs typeface="Calibri"/>
            </a:endParaRPr>
          </a:p>
          <a:p>
            <a:r>
              <a:rPr lang="en-US" sz="1600" dirty="0">
                <a:solidFill>
                  <a:srgbClr val="0D0D0D"/>
                </a:solidFill>
                <a:highlight>
                  <a:srgbClr val="FFFFFF"/>
                </a:highlight>
                <a:ea typeface="+mn-lt"/>
                <a:cs typeface="+mn-lt"/>
              </a:rPr>
              <a:t>Visual Representation: A TV monitor or digital signage displaying numbers for patients checked in, average wait time in minutes, and available exam rooms.</a:t>
            </a:r>
            <a:endParaRPr lang="en-US" sz="1600">
              <a:ea typeface="Calibri"/>
              <a:cs typeface="Calibri"/>
            </a:endParaRPr>
          </a:p>
          <a:p>
            <a:endParaRPr lang="en-US" sz="1600" b="1" dirty="0">
              <a:solidFill>
                <a:srgbClr val="0D0D0D"/>
              </a:solidFill>
              <a:highlight>
                <a:srgbClr val="FFFFFF"/>
              </a:highlight>
              <a:latin typeface="Calibri"/>
              <a:ea typeface="Calibri"/>
              <a:cs typeface="Calibri"/>
            </a:endParaRPr>
          </a:p>
          <a:p>
            <a:r>
              <a:rPr lang="en-US" sz="1600" b="1" i="0" dirty="0">
                <a:solidFill>
                  <a:srgbClr val="0D0D0D"/>
                </a:solidFill>
                <a:effectLst/>
                <a:highlight>
                  <a:srgbClr val="FFFFFF"/>
                </a:highlight>
                <a:latin typeface="Calibri"/>
                <a:ea typeface="Calibri"/>
                <a:cs typeface="Calibri"/>
              </a:rPr>
              <a:t>Patient Satisfaction Scores</a:t>
            </a:r>
            <a:r>
              <a:rPr lang="en-US" sz="1600" b="1" dirty="0">
                <a:solidFill>
                  <a:srgbClr val="0D0D0D"/>
                </a:solidFill>
                <a:highlight>
                  <a:srgbClr val="FFFFFF"/>
                </a:highlight>
                <a:latin typeface="Calibri"/>
                <a:ea typeface="Calibri"/>
                <a:cs typeface="Calibri"/>
              </a:rPr>
              <a:t> </a:t>
            </a:r>
            <a:endParaRPr lang="en-US" sz="1600" b="1" i="0" dirty="0">
              <a:solidFill>
                <a:srgbClr val="0D0D0D"/>
              </a:solidFill>
              <a:effectLst/>
              <a:highlight>
                <a:srgbClr val="FFFFFF"/>
              </a:highlight>
              <a:latin typeface="Calibri"/>
              <a:ea typeface="Calibri"/>
              <a:cs typeface="Calibri"/>
            </a:endParaRPr>
          </a:p>
          <a:p>
            <a:pPr algn="l"/>
            <a:r>
              <a:rPr lang="en-US" sz="1600" b="0" i="0" dirty="0">
                <a:solidFill>
                  <a:srgbClr val="0D0D0D"/>
                </a:solidFill>
                <a:effectLst/>
                <a:highlight>
                  <a:srgbClr val="FFFFFF"/>
                </a:highlight>
                <a:latin typeface="Calibri"/>
                <a:ea typeface="Calibri"/>
                <a:cs typeface="Calibri"/>
              </a:rPr>
              <a:t>By keeping patient feedback visible to all staff, it promotes a patient-centered culture and motivates staff to maintain high standards of care and service. It also provides immediate data for recognizing areas needing improvement or celebrating successes.</a:t>
            </a:r>
          </a:p>
          <a:p>
            <a:pPr algn="l"/>
            <a:endParaRPr lang="en-US" sz="1600" b="0" i="0" dirty="0">
              <a:solidFill>
                <a:srgbClr val="0D0D0D"/>
              </a:solidFill>
              <a:effectLst/>
              <a:highlight>
                <a:srgbClr val="FFFFFF"/>
              </a:highlight>
              <a:latin typeface="Calibri"/>
              <a:ea typeface="Calibri"/>
              <a:cs typeface="Calibri"/>
            </a:endParaRPr>
          </a:p>
          <a:p>
            <a:r>
              <a:rPr lang="en-US" sz="1600" dirty="0">
                <a:solidFill>
                  <a:srgbClr val="0D0D0D"/>
                </a:solidFill>
                <a:highlight>
                  <a:srgbClr val="FFFFFF"/>
                </a:highlight>
                <a:ea typeface="+mn-lt"/>
                <a:cs typeface="+mn-lt"/>
              </a:rPr>
              <a:t>Visual Representation: A TV monitor showing ratings for various patient satisfaction categories and highlighting positive patient feedback.</a:t>
            </a:r>
            <a:endParaRPr lang="en-US" sz="1600">
              <a:ea typeface="Calibri"/>
              <a:cs typeface="Calibri"/>
            </a:endParaRPr>
          </a:p>
          <a:p>
            <a:endParaRPr lang="en-US" sz="1600" dirty="0">
              <a:solidFill>
                <a:srgbClr val="0D0D0D"/>
              </a:solidFill>
              <a:highlight>
                <a:srgbClr val="FFFFFF"/>
              </a:highlight>
              <a:latin typeface="Calibri"/>
              <a:ea typeface="Calibri"/>
              <a:cs typeface="Calibri"/>
            </a:endParaRPr>
          </a:p>
          <a:p>
            <a:pPr algn="l"/>
            <a:r>
              <a:rPr lang="en-US" sz="1600" b="1" i="0" dirty="0">
                <a:solidFill>
                  <a:srgbClr val="0D0D0D"/>
                </a:solidFill>
                <a:effectLst/>
                <a:highlight>
                  <a:srgbClr val="FFFFFF"/>
                </a:highlight>
                <a:latin typeface="Calibri"/>
                <a:ea typeface="Calibri"/>
                <a:cs typeface="Calibri"/>
              </a:rPr>
              <a:t>Quality Measures</a:t>
            </a:r>
            <a:endParaRPr lang="en-US" sz="1600" b="0" i="0" dirty="0">
              <a:solidFill>
                <a:srgbClr val="0D0D0D"/>
              </a:solidFill>
              <a:effectLst/>
              <a:highlight>
                <a:srgbClr val="FFFFFF"/>
              </a:highlight>
              <a:latin typeface="Calibri"/>
              <a:ea typeface="Calibri"/>
              <a:cs typeface="Calibri"/>
            </a:endParaRPr>
          </a:p>
          <a:p>
            <a:r>
              <a:rPr lang="en-US" sz="1600" b="0" i="0" dirty="0">
                <a:solidFill>
                  <a:srgbClr val="0D0D0D"/>
                </a:solidFill>
                <a:effectLst/>
                <a:highlight>
                  <a:srgbClr val="FFFFFF"/>
                </a:highlight>
                <a:latin typeface="Calibri"/>
                <a:ea typeface="Calibri"/>
                <a:cs typeface="Calibri"/>
              </a:rPr>
              <a:t>Acts as a constant reminder of clinical goals and benchmarks, facilitating a team approach to hitting quality targets and implementing improvement strategies based on real-time data.</a:t>
            </a:r>
            <a:endParaRPr lang="en-US" sz="1600" dirty="0">
              <a:solidFill>
                <a:srgbClr val="0D0D0D"/>
              </a:solidFill>
              <a:highlight>
                <a:srgbClr val="FFFFFF"/>
              </a:highlight>
              <a:latin typeface="Calibri"/>
              <a:ea typeface="Calibri"/>
              <a:cs typeface="Calibri"/>
            </a:endParaRPr>
          </a:p>
          <a:p>
            <a:endParaRPr lang="en-US" sz="1600" dirty="0">
              <a:solidFill>
                <a:srgbClr val="0D0D0D"/>
              </a:solidFill>
              <a:highlight>
                <a:srgbClr val="FFFFFF"/>
              </a:highlight>
              <a:latin typeface="Calibri"/>
              <a:ea typeface="+mn-lt"/>
              <a:cs typeface="Calibri"/>
            </a:endParaRPr>
          </a:p>
          <a:p>
            <a:r>
              <a:rPr lang="en-US" sz="1600" dirty="0">
                <a:solidFill>
                  <a:srgbClr val="0D0D0D"/>
                </a:solidFill>
                <a:highlight>
                  <a:srgbClr val="FFFFFF"/>
                </a:highlight>
                <a:ea typeface="+mn-lt"/>
                <a:cs typeface="+mn-lt"/>
              </a:rPr>
              <a:t>Visual Representation: A TV monitor showing measure names, targets, and current performance percentages using colors like green, yellow, red.</a:t>
            </a:r>
            <a:endParaRPr lang="en-US" sz="1600">
              <a:ea typeface="Calibri"/>
              <a:cs typeface="Calibri"/>
            </a:endParaRPr>
          </a:p>
        </p:txBody>
      </p:sp>
      <p:sp>
        <p:nvSpPr>
          <p:cNvPr id="7" name="Shape 3">
            <a:extLst>
              <a:ext uri="{FF2B5EF4-FFF2-40B4-BE49-F238E27FC236}">
                <a16:creationId xmlns:a16="http://schemas.microsoft.com/office/drawing/2014/main" id="{9DE62D49-7ECD-DD68-29EF-93AC77D72A6B}"/>
              </a:ext>
            </a:extLst>
          </p:cNvPr>
          <p:cNvSpPr/>
          <p:nvPr/>
        </p:nvSpPr>
        <p:spPr>
          <a:xfrm flipH="1">
            <a:off x="2578905" y="1802135"/>
            <a:ext cx="39276" cy="4854378"/>
          </a:xfrm>
          <a:prstGeom prst="roundRect">
            <a:avLst>
              <a:gd name="adj" fmla="val 225475"/>
            </a:avLst>
          </a:prstGeom>
          <a:solidFill>
            <a:srgbClr val="C7C7D0"/>
          </a:solidFill>
          <a:ln/>
        </p:spPr>
        <p:txBody>
          <a:bodyPr/>
          <a:lstStyle/>
          <a:p>
            <a:endParaRPr lang="en-US" dirty="0">
              <a:latin typeface="Arial" panose="020B0604020202020204" pitchFamily="34" charset="0"/>
            </a:endParaRPr>
          </a:p>
        </p:txBody>
      </p:sp>
      <p:sp>
        <p:nvSpPr>
          <p:cNvPr id="10" name="Shape 4">
            <a:extLst>
              <a:ext uri="{FF2B5EF4-FFF2-40B4-BE49-F238E27FC236}">
                <a16:creationId xmlns:a16="http://schemas.microsoft.com/office/drawing/2014/main" id="{747CD4BE-C756-36B3-D56A-B42B10FC9414}"/>
              </a:ext>
            </a:extLst>
          </p:cNvPr>
          <p:cNvSpPr/>
          <p:nvPr/>
        </p:nvSpPr>
        <p:spPr>
          <a:xfrm>
            <a:off x="2771489" y="2141522"/>
            <a:ext cx="657701" cy="37505"/>
          </a:xfrm>
          <a:prstGeom prst="roundRect">
            <a:avLst>
              <a:gd name="adj" fmla="val 225475"/>
            </a:avLst>
          </a:prstGeom>
          <a:solidFill>
            <a:srgbClr val="C7C7D0"/>
          </a:solidFill>
          <a:ln/>
        </p:spPr>
        <p:txBody>
          <a:bodyPr/>
          <a:lstStyle/>
          <a:p>
            <a:endParaRPr lang="en-US" dirty="0">
              <a:latin typeface="Arial" panose="020B0604020202020204" pitchFamily="34" charset="0"/>
            </a:endParaRPr>
          </a:p>
        </p:txBody>
      </p:sp>
      <p:sp>
        <p:nvSpPr>
          <p:cNvPr id="12" name="Shape 5">
            <a:extLst>
              <a:ext uri="{FF2B5EF4-FFF2-40B4-BE49-F238E27FC236}">
                <a16:creationId xmlns:a16="http://schemas.microsoft.com/office/drawing/2014/main" id="{BE48B467-AB48-D56A-CF63-7D13B08D12C4}"/>
              </a:ext>
            </a:extLst>
          </p:cNvPr>
          <p:cNvSpPr/>
          <p:nvPr/>
        </p:nvSpPr>
        <p:spPr>
          <a:xfrm>
            <a:off x="2348698" y="1948939"/>
            <a:ext cx="422791" cy="422791"/>
          </a:xfrm>
          <a:prstGeom prst="roundRect">
            <a:avLst>
              <a:gd name="adj" fmla="val 20001"/>
            </a:avLst>
          </a:prstGeom>
          <a:solidFill>
            <a:srgbClr val="E1E1EA"/>
          </a:solidFill>
          <a:ln w="7620">
            <a:solidFill>
              <a:srgbClr val="C7C7D0"/>
            </a:solidFill>
            <a:prstDash val="solid"/>
          </a:ln>
        </p:spPr>
        <p:txBody>
          <a:bodyPr/>
          <a:lstStyle/>
          <a:p>
            <a:endParaRPr lang="en-US" dirty="0">
              <a:latin typeface="Arial" panose="020B0604020202020204" pitchFamily="34" charset="0"/>
            </a:endParaRPr>
          </a:p>
        </p:txBody>
      </p:sp>
      <p:sp>
        <p:nvSpPr>
          <p:cNvPr id="14" name="Text 6">
            <a:extLst>
              <a:ext uri="{FF2B5EF4-FFF2-40B4-BE49-F238E27FC236}">
                <a16:creationId xmlns:a16="http://schemas.microsoft.com/office/drawing/2014/main" id="{D3C4759D-03EA-B483-E8DC-BA360CB61FD2}"/>
              </a:ext>
            </a:extLst>
          </p:cNvPr>
          <p:cNvSpPr/>
          <p:nvPr/>
        </p:nvSpPr>
        <p:spPr>
          <a:xfrm>
            <a:off x="2499669" y="1984062"/>
            <a:ext cx="120729" cy="352425"/>
          </a:xfrm>
          <a:prstGeom prst="rect">
            <a:avLst/>
          </a:prstGeom>
          <a:noFill/>
          <a:ln/>
        </p:spPr>
        <p:txBody>
          <a:bodyPr wrap="none" rtlCol="0" anchor="t"/>
          <a:lstStyle/>
          <a:p>
            <a:pPr marL="0" indent="0" algn="ctr">
              <a:lnSpc>
                <a:spcPts val="2774"/>
              </a:lnSpc>
              <a:buNone/>
            </a:pPr>
            <a:r>
              <a:rPr lang="en-US" sz="2220" dirty="0">
                <a:solidFill>
                  <a:srgbClr val="3C3939"/>
                </a:solidFill>
                <a:latin typeface="Arial" panose="020B0604020202020204" pitchFamily="34" charset="0"/>
                <a:ea typeface="Raleway" pitchFamily="34" charset="-122"/>
                <a:cs typeface="Arial" panose="020B0604020202020204" pitchFamily="34" charset="0"/>
              </a:rPr>
              <a:t>1</a:t>
            </a:r>
            <a:endParaRPr lang="en-US" sz="2220" dirty="0">
              <a:latin typeface="Arial" panose="020B0604020202020204" pitchFamily="34" charset="0"/>
            </a:endParaRPr>
          </a:p>
        </p:txBody>
      </p:sp>
      <p:sp>
        <p:nvSpPr>
          <p:cNvPr id="17" name="Shape 9">
            <a:extLst>
              <a:ext uri="{FF2B5EF4-FFF2-40B4-BE49-F238E27FC236}">
                <a16:creationId xmlns:a16="http://schemas.microsoft.com/office/drawing/2014/main" id="{FD56D710-5ACA-93F6-5CD8-E14C32FFF2C9}"/>
              </a:ext>
            </a:extLst>
          </p:cNvPr>
          <p:cNvSpPr/>
          <p:nvPr/>
        </p:nvSpPr>
        <p:spPr>
          <a:xfrm>
            <a:off x="2771489" y="4180589"/>
            <a:ext cx="657701" cy="37505"/>
          </a:xfrm>
          <a:prstGeom prst="roundRect">
            <a:avLst>
              <a:gd name="adj" fmla="val 225475"/>
            </a:avLst>
          </a:prstGeom>
          <a:solidFill>
            <a:srgbClr val="C7C7D0"/>
          </a:solidFill>
          <a:ln/>
        </p:spPr>
        <p:txBody>
          <a:bodyPr/>
          <a:lstStyle/>
          <a:p>
            <a:endParaRPr lang="en-US" dirty="0">
              <a:latin typeface="Arial" panose="020B0604020202020204" pitchFamily="34" charset="0"/>
            </a:endParaRPr>
          </a:p>
        </p:txBody>
      </p:sp>
      <p:sp>
        <p:nvSpPr>
          <p:cNvPr id="19" name="Shape 10">
            <a:extLst>
              <a:ext uri="{FF2B5EF4-FFF2-40B4-BE49-F238E27FC236}">
                <a16:creationId xmlns:a16="http://schemas.microsoft.com/office/drawing/2014/main" id="{E5291782-2839-AB67-4B04-AA1995CC091B}"/>
              </a:ext>
            </a:extLst>
          </p:cNvPr>
          <p:cNvSpPr/>
          <p:nvPr/>
        </p:nvSpPr>
        <p:spPr>
          <a:xfrm>
            <a:off x="2348698" y="3988005"/>
            <a:ext cx="422791" cy="422791"/>
          </a:xfrm>
          <a:prstGeom prst="roundRect">
            <a:avLst>
              <a:gd name="adj" fmla="val 20001"/>
            </a:avLst>
          </a:prstGeom>
          <a:solidFill>
            <a:srgbClr val="E1E1EA"/>
          </a:solidFill>
          <a:ln w="7620">
            <a:solidFill>
              <a:srgbClr val="C7C7D0"/>
            </a:solidFill>
            <a:prstDash val="solid"/>
          </a:ln>
        </p:spPr>
        <p:txBody>
          <a:bodyPr/>
          <a:lstStyle/>
          <a:p>
            <a:endParaRPr lang="en-US" dirty="0">
              <a:latin typeface="Arial" panose="020B0604020202020204" pitchFamily="34" charset="0"/>
            </a:endParaRPr>
          </a:p>
        </p:txBody>
      </p:sp>
      <p:sp>
        <p:nvSpPr>
          <p:cNvPr id="21" name="Text 11">
            <a:extLst>
              <a:ext uri="{FF2B5EF4-FFF2-40B4-BE49-F238E27FC236}">
                <a16:creationId xmlns:a16="http://schemas.microsoft.com/office/drawing/2014/main" id="{5E4E0409-C7F4-4845-670E-19DCABFBC21B}"/>
              </a:ext>
            </a:extLst>
          </p:cNvPr>
          <p:cNvSpPr/>
          <p:nvPr/>
        </p:nvSpPr>
        <p:spPr>
          <a:xfrm>
            <a:off x="2486572" y="4023129"/>
            <a:ext cx="146923" cy="352425"/>
          </a:xfrm>
          <a:prstGeom prst="rect">
            <a:avLst/>
          </a:prstGeom>
          <a:noFill/>
          <a:ln/>
        </p:spPr>
        <p:txBody>
          <a:bodyPr wrap="none" rtlCol="0" anchor="t"/>
          <a:lstStyle/>
          <a:p>
            <a:pPr marL="0" indent="0" algn="ctr">
              <a:lnSpc>
                <a:spcPts val="2774"/>
              </a:lnSpc>
              <a:buNone/>
            </a:pPr>
            <a:r>
              <a:rPr lang="en-US" sz="2220" dirty="0">
                <a:solidFill>
                  <a:srgbClr val="3C3939"/>
                </a:solidFill>
                <a:latin typeface="Arial" panose="020B0604020202020204" pitchFamily="34" charset="0"/>
                <a:ea typeface="Raleway" pitchFamily="34" charset="-122"/>
                <a:cs typeface="Arial" panose="020B0604020202020204" pitchFamily="34" charset="0"/>
              </a:rPr>
              <a:t>2</a:t>
            </a:r>
            <a:endParaRPr lang="en-US" sz="2220" dirty="0">
              <a:latin typeface="Arial" panose="020B0604020202020204" pitchFamily="34" charset="0"/>
            </a:endParaRPr>
          </a:p>
        </p:txBody>
      </p:sp>
      <p:sp>
        <p:nvSpPr>
          <p:cNvPr id="23" name="Shape 14">
            <a:extLst>
              <a:ext uri="{FF2B5EF4-FFF2-40B4-BE49-F238E27FC236}">
                <a16:creationId xmlns:a16="http://schemas.microsoft.com/office/drawing/2014/main" id="{17C20E3B-7B50-2200-8EC2-666AD68F7ED7}"/>
              </a:ext>
            </a:extLst>
          </p:cNvPr>
          <p:cNvSpPr/>
          <p:nvPr/>
        </p:nvSpPr>
        <p:spPr>
          <a:xfrm>
            <a:off x="2785449" y="5717085"/>
            <a:ext cx="657701" cy="37505"/>
          </a:xfrm>
          <a:prstGeom prst="roundRect">
            <a:avLst>
              <a:gd name="adj" fmla="val 225475"/>
            </a:avLst>
          </a:prstGeom>
          <a:solidFill>
            <a:srgbClr val="C7C7D0"/>
          </a:solidFill>
          <a:ln/>
        </p:spPr>
        <p:txBody>
          <a:bodyPr/>
          <a:lstStyle/>
          <a:p>
            <a:endParaRPr lang="en-US" dirty="0">
              <a:latin typeface="Arial" panose="020B0604020202020204" pitchFamily="34" charset="0"/>
            </a:endParaRPr>
          </a:p>
        </p:txBody>
      </p:sp>
      <p:sp>
        <p:nvSpPr>
          <p:cNvPr id="25" name="Shape 15">
            <a:extLst>
              <a:ext uri="{FF2B5EF4-FFF2-40B4-BE49-F238E27FC236}">
                <a16:creationId xmlns:a16="http://schemas.microsoft.com/office/drawing/2014/main" id="{4024497F-F8BA-84C9-6DFF-ABC4A9C0C604}"/>
              </a:ext>
            </a:extLst>
          </p:cNvPr>
          <p:cNvSpPr/>
          <p:nvPr/>
        </p:nvSpPr>
        <p:spPr>
          <a:xfrm>
            <a:off x="2362658" y="5524502"/>
            <a:ext cx="422791" cy="422791"/>
          </a:xfrm>
          <a:prstGeom prst="roundRect">
            <a:avLst>
              <a:gd name="adj" fmla="val 20001"/>
            </a:avLst>
          </a:prstGeom>
          <a:solidFill>
            <a:srgbClr val="E1E1EA"/>
          </a:solidFill>
          <a:ln w="7620">
            <a:solidFill>
              <a:srgbClr val="C7C7D0"/>
            </a:solidFill>
            <a:prstDash val="solid"/>
          </a:ln>
        </p:spPr>
        <p:txBody>
          <a:bodyPr/>
          <a:lstStyle/>
          <a:p>
            <a:endParaRPr lang="en-US" dirty="0">
              <a:latin typeface="Arial" panose="020B0604020202020204" pitchFamily="34" charset="0"/>
            </a:endParaRPr>
          </a:p>
        </p:txBody>
      </p:sp>
      <p:sp>
        <p:nvSpPr>
          <p:cNvPr id="27" name="Text 16">
            <a:extLst>
              <a:ext uri="{FF2B5EF4-FFF2-40B4-BE49-F238E27FC236}">
                <a16:creationId xmlns:a16="http://schemas.microsoft.com/office/drawing/2014/main" id="{A5A8C5F8-A987-AA21-1D12-83BD064ED29A}"/>
              </a:ext>
            </a:extLst>
          </p:cNvPr>
          <p:cNvSpPr/>
          <p:nvPr/>
        </p:nvSpPr>
        <p:spPr>
          <a:xfrm>
            <a:off x="2498746" y="5559625"/>
            <a:ext cx="150495" cy="352425"/>
          </a:xfrm>
          <a:prstGeom prst="rect">
            <a:avLst/>
          </a:prstGeom>
          <a:noFill/>
          <a:ln/>
        </p:spPr>
        <p:txBody>
          <a:bodyPr wrap="none" rtlCol="0" anchor="t"/>
          <a:lstStyle/>
          <a:p>
            <a:pPr marL="0" indent="0" algn="ctr">
              <a:lnSpc>
                <a:spcPts val="2774"/>
              </a:lnSpc>
              <a:buNone/>
            </a:pPr>
            <a:r>
              <a:rPr lang="en-US" sz="2220" dirty="0">
                <a:solidFill>
                  <a:srgbClr val="3C3939"/>
                </a:solidFill>
                <a:latin typeface="Arial" panose="020B0604020202020204" pitchFamily="34" charset="0"/>
                <a:ea typeface="Raleway" pitchFamily="34" charset="-122"/>
                <a:cs typeface="Arial" panose="020B0604020202020204" pitchFamily="34" charset="0"/>
              </a:rPr>
              <a:t>3</a:t>
            </a:r>
            <a:endParaRPr lang="en-US" sz="2220" dirty="0">
              <a:latin typeface="Arial" panose="020B0604020202020204" pitchFamily="34" charset="0"/>
            </a:endParaRPr>
          </a:p>
        </p:txBody>
      </p:sp>
      <p:sp>
        <p:nvSpPr>
          <p:cNvPr id="28" name="TextBox 27">
            <a:extLst>
              <a:ext uri="{FF2B5EF4-FFF2-40B4-BE49-F238E27FC236}">
                <a16:creationId xmlns:a16="http://schemas.microsoft.com/office/drawing/2014/main" id="{0F6361DD-73EA-BBDE-61BA-2DEF8A501CEE}"/>
              </a:ext>
            </a:extLst>
          </p:cNvPr>
          <p:cNvSpPr txBox="1"/>
          <p:nvPr/>
        </p:nvSpPr>
        <p:spPr>
          <a:xfrm>
            <a:off x="3709403" y="1805487"/>
            <a:ext cx="845563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D0D0D"/>
                </a:solidFill>
                <a:highlight>
                  <a:srgbClr val="FFFFFF"/>
                </a:highlight>
                <a:latin typeface="Arial"/>
                <a:cs typeface="Arial"/>
              </a:rPr>
              <a:t>Design Principles</a:t>
            </a:r>
            <a:endParaRPr lang="en-US" sz="2400">
              <a:latin typeface="Arial"/>
              <a:cs typeface="Arial"/>
            </a:endParaRPr>
          </a:p>
          <a:p>
            <a:endParaRPr lang="en-US" sz="1600" dirty="0">
              <a:solidFill>
                <a:srgbClr val="3C3939"/>
              </a:solidFill>
              <a:latin typeface="Arial"/>
              <a:cs typeface="Arial"/>
            </a:endParaRPr>
          </a:p>
          <a:p>
            <a:r>
              <a:rPr lang="en-US" sz="1600" dirty="0">
                <a:solidFill>
                  <a:srgbClr val="3C3939"/>
                </a:solidFill>
                <a:latin typeface="Arial"/>
                <a:cs typeface="Arial"/>
              </a:rPr>
              <a:t>Visual management "boards" should be designed with clarity in mind, using simple language, intuitive visuals, and strategic use of color-coding to ensure easy interpretation. </a:t>
            </a:r>
            <a:endParaRPr lang="en-US">
              <a:latin typeface="Arial"/>
              <a:cs typeface="Arial"/>
            </a:endParaRPr>
          </a:p>
          <a:p>
            <a:endParaRPr lang="en-US" sz="1600" dirty="0">
              <a:solidFill>
                <a:srgbClr val="3C3939"/>
              </a:solidFill>
              <a:latin typeface="Arial"/>
              <a:cs typeface="Arial"/>
            </a:endParaRPr>
          </a:p>
          <a:p>
            <a:r>
              <a:rPr lang="en-US" sz="1600" dirty="0">
                <a:solidFill>
                  <a:srgbClr val="3C3939"/>
                </a:solidFill>
                <a:latin typeface="Arial"/>
                <a:ea typeface="+mn-lt"/>
                <a:cs typeface="Arial"/>
              </a:rPr>
              <a:t>Avoid clutter and focus on the most critical metrics, leveraging digital signage, data visualization tools, and mobile dashboards to enhance accessibility and real-time updates.</a:t>
            </a:r>
            <a:endParaRPr lang="en-US" sz="1600" dirty="0">
              <a:solidFill>
                <a:srgbClr val="000000"/>
              </a:solidFill>
              <a:latin typeface="Arial"/>
              <a:ea typeface="+mn-lt"/>
              <a:cs typeface="Arial"/>
            </a:endParaRPr>
          </a:p>
        </p:txBody>
      </p:sp>
      <p:sp>
        <p:nvSpPr>
          <p:cNvPr id="29" name="TextBox 28">
            <a:extLst>
              <a:ext uri="{FF2B5EF4-FFF2-40B4-BE49-F238E27FC236}">
                <a16:creationId xmlns:a16="http://schemas.microsoft.com/office/drawing/2014/main" id="{811904F6-D719-4F2D-FD97-5803639E6D01}"/>
              </a:ext>
            </a:extLst>
          </p:cNvPr>
          <p:cNvSpPr txBox="1"/>
          <p:nvPr/>
        </p:nvSpPr>
        <p:spPr>
          <a:xfrm>
            <a:off x="3723363" y="5521830"/>
            <a:ext cx="8209051"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Arial"/>
              </a:rPr>
              <a:t>​</a:t>
            </a:r>
            <a:r>
              <a:rPr lang="en-US" sz="2000" b="1" dirty="0">
                <a:solidFill>
                  <a:srgbClr val="0D0D0D"/>
                </a:solidFill>
                <a:highlight>
                  <a:srgbClr val="FFFFFF"/>
                </a:highlight>
                <a:latin typeface="Arial"/>
                <a:cs typeface="Arial"/>
              </a:rPr>
              <a:t>Regular Updates</a:t>
            </a:r>
            <a:endParaRPr lang="en-US" sz="2000">
              <a:solidFill>
                <a:srgbClr val="FFFFFF"/>
              </a:solidFill>
              <a:latin typeface="Arial"/>
              <a:cs typeface="Arial"/>
            </a:endParaRPr>
          </a:p>
          <a:p>
            <a:endParaRPr lang="en-US" sz="1600" dirty="0">
              <a:solidFill>
                <a:srgbClr val="0D0D0D"/>
              </a:solidFill>
              <a:highlight>
                <a:srgbClr val="FFFFFF"/>
              </a:highlight>
              <a:latin typeface="Arial"/>
              <a:cs typeface="Arial"/>
            </a:endParaRPr>
          </a:p>
          <a:p>
            <a:r>
              <a:rPr lang="en-US" sz="1600" dirty="0">
                <a:solidFill>
                  <a:srgbClr val="0D0D0D"/>
                </a:solidFill>
                <a:highlight>
                  <a:srgbClr val="FFFFFF"/>
                </a:highlight>
                <a:latin typeface="Arial"/>
                <a:cs typeface="Arial"/>
              </a:rPr>
              <a:t>Ensure that the data displayed is frequently updated, ideally in real time, to reflect the most current situation. </a:t>
            </a:r>
            <a:r>
              <a:rPr lang="en-US" sz="1600" dirty="0">
                <a:latin typeface="Arial"/>
                <a:cs typeface="Arial"/>
              </a:rPr>
              <a:t>​</a:t>
            </a:r>
            <a:endParaRPr lang="en-US">
              <a:latin typeface="Arial"/>
              <a:cs typeface="Arial"/>
            </a:endParaRPr>
          </a:p>
        </p:txBody>
      </p:sp>
    </p:spTree>
    <p:extLst>
      <p:ext uri="{BB962C8B-B14F-4D97-AF65-F5344CB8AC3E}">
        <p14:creationId xmlns:p14="http://schemas.microsoft.com/office/powerpoint/2010/main" val="502626371"/>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6" name="Image 1" descr="preencoded.png"/>
          <p:cNvPicPr>
            <a:picLocks noChangeAspect="1"/>
          </p:cNvPicPr>
          <p:nvPr/>
        </p:nvPicPr>
        <p:blipFill>
          <a:blip r:embed="rId3"/>
          <a:stretch>
            <a:fillRect/>
          </a:stretch>
        </p:blipFill>
        <p:spPr>
          <a:xfrm>
            <a:off x="1547574" y="1215806"/>
            <a:ext cx="1110972" cy="1990963"/>
          </a:xfrm>
          <a:prstGeom prst="rect">
            <a:avLst/>
          </a:prstGeom>
        </p:spPr>
      </p:pic>
      <p:sp>
        <p:nvSpPr>
          <p:cNvPr id="7" name="Text 3"/>
          <p:cNvSpPr/>
          <p:nvPr/>
        </p:nvSpPr>
        <p:spPr>
          <a:xfrm>
            <a:off x="2991803" y="1437977"/>
            <a:ext cx="3130272" cy="347186"/>
          </a:xfrm>
          <a:prstGeom prst="rect">
            <a:avLst/>
          </a:prstGeom>
          <a:noFill/>
          <a:ln/>
        </p:spPr>
        <p:txBody>
          <a:bodyPr wrap="none" rtlCol="0" anchor="t"/>
          <a:lstStyle/>
          <a:p>
            <a:pPr marL="0" indent="0" algn="l">
              <a:lnSpc>
                <a:spcPts val="2734"/>
              </a:lnSpc>
              <a:buNone/>
            </a:pPr>
            <a:r>
              <a:rPr lang="en-US" sz="2000" b="1" dirty="0">
                <a:solidFill>
                  <a:srgbClr val="3C3939"/>
                </a:solidFill>
                <a:latin typeface="Arial" panose="020B0604020202020204" pitchFamily="34" charset="0"/>
                <a:ea typeface="Raleway" pitchFamily="34" charset="-122"/>
                <a:cs typeface="Arial" panose="020B0604020202020204" pitchFamily="34" charset="0"/>
              </a:rPr>
              <a:t>Communicate the Vision</a:t>
            </a:r>
            <a:endParaRPr lang="en-US" sz="2000" b="1" dirty="0">
              <a:latin typeface="Arial" panose="020B0604020202020204" pitchFamily="34" charset="0"/>
            </a:endParaRPr>
          </a:p>
        </p:txBody>
      </p:sp>
      <p:sp>
        <p:nvSpPr>
          <p:cNvPr id="8" name="Text 4"/>
          <p:cNvSpPr/>
          <p:nvPr/>
        </p:nvSpPr>
        <p:spPr>
          <a:xfrm>
            <a:off x="2991803" y="1918394"/>
            <a:ext cx="9663052" cy="1066205"/>
          </a:xfrm>
          <a:prstGeom prst="rect">
            <a:avLst/>
          </a:prstGeom>
          <a:noFill/>
          <a:ln/>
        </p:spPr>
        <p:txBody>
          <a:bodyPr wrap="square" rtlCol="0" anchor="t"/>
          <a:lstStyle/>
          <a:p>
            <a:pPr marL="0" indent="0" algn="l">
              <a:lnSpc>
                <a:spcPts val="2799"/>
              </a:lnSpc>
              <a:buNone/>
            </a:pPr>
            <a:r>
              <a:rPr lang="en-US" sz="1600" dirty="0">
                <a:solidFill>
                  <a:srgbClr val="3C3939"/>
                </a:solidFill>
                <a:latin typeface="Arial" panose="020B0604020202020204" pitchFamily="34" charset="0"/>
                <a:ea typeface="Roboto" pitchFamily="34" charset="-122"/>
                <a:cs typeface="Arial" panose="020B0604020202020204" pitchFamily="34" charset="0"/>
              </a:rPr>
              <a:t>Clearly articulate the vision for change, highlighting the benefits and aligning it with the organization's overall goals to foster buy-in and commitment from staff.</a:t>
            </a:r>
            <a:endParaRPr lang="en-US" sz="1600" dirty="0">
              <a:latin typeface="Arial" panose="020B0604020202020204" pitchFamily="34" charset="0"/>
            </a:endParaRPr>
          </a:p>
        </p:txBody>
      </p:sp>
      <p:pic>
        <p:nvPicPr>
          <p:cNvPr id="9" name="Image 2" descr="preencoded.png"/>
          <p:cNvPicPr>
            <a:picLocks noChangeAspect="1"/>
          </p:cNvPicPr>
          <p:nvPr/>
        </p:nvPicPr>
        <p:blipFill>
          <a:blip r:embed="rId4"/>
          <a:stretch>
            <a:fillRect/>
          </a:stretch>
        </p:blipFill>
        <p:spPr>
          <a:xfrm>
            <a:off x="1547574" y="3206769"/>
            <a:ext cx="1110972" cy="1777484"/>
          </a:xfrm>
          <a:prstGeom prst="rect">
            <a:avLst/>
          </a:prstGeom>
        </p:spPr>
      </p:pic>
      <p:sp>
        <p:nvSpPr>
          <p:cNvPr id="10" name="Text 5"/>
          <p:cNvSpPr/>
          <p:nvPr/>
        </p:nvSpPr>
        <p:spPr>
          <a:xfrm>
            <a:off x="2991803" y="3428940"/>
            <a:ext cx="3435787" cy="347186"/>
          </a:xfrm>
          <a:prstGeom prst="rect">
            <a:avLst/>
          </a:prstGeom>
          <a:noFill/>
          <a:ln/>
        </p:spPr>
        <p:txBody>
          <a:bodyPr wrap="none" rtlCol="0" anchor="t"/>
          <a:lstStyle/>
          <a:p>
            <a:pPr marL="0" indent="0" algn="l">
              <a:lnSpc>
                <a:spcPts val="2734"/>
              </a:lnSpc>
              <a:buNone/>
            </a:pPr>
            <a:r>
              <a:rPr lang="en-US" sz="2000" b="1" dirty="0">
                <a:solidFill>
                  <a:srgbClr val="3C3939"/>
                </a:solidFill>
                <a:latin typeface="Arial" panose="020B0604020202020204" pitchFamily="34" charset="0"/>
                <a:ea typeface="Raleway" pitchFamily="34" charset="-122"/>
                <a:cs typeface="Arial" panose="020B0604020202020204" pitchFamily="34" charset="0"/>
              </a:rPr>
              <a:t>Involve Staff in the Process</a:t>
            </a:r>
            <a:endParaRPr lang="en-US" sz="2000" b="1" dirty="0">
              <a:latin typeface="Arial" panose="020B0604020202020204" pitchFamily="34" charset="0"/>
            </a:endParaRPr>
          </a:p>
        </p:txBody>
      </p:sp>
      <p:sp>
        <p:nvSpPr>
          <p:cNvPr id="11" name="Text 6"/>
          <p:cNvSpPr/>
          <p:nvPr/>
        </p:nvSpPr>
        <p:spPr>
          <a:xfrm>
            <a:off x="2991803" y="3909357"/>
            <a:ext cx="9663052" cy="710803"/>
          </a:xfrm>
          <a:prstGeom prst="rect">
            <a:avLst/>
          </a:prstGeom>
          <a:noFill/>
          <a:ln/>
        </p:spPr>
        <p:txBody>
          <a:bodyPr wrap="square" rtlCol="0" anchor="t"/>
          <a:lstStyle/>
          <a:p>
            <a:pPr marL="0" indent="0" algn="l">
              <a:lnSpc>
                <a:spcPts val="2799"/>
              </a:lnSpc>
              <a:buNone/>
            </a:pPr>
            <a:r>
              <a:rPr lang="en-US" sz="1600" dirty="0">
                <a:solidFill>
                  <a:srgbClr val="3C3939"/>
                </a:solidFill>
                <a:latin typeface="Arial" panose="020B0604020202020204" pitchFamily="34" charset="0"/>
                <a:ea typeface="Roboto" pitchFamily="34" charset="-122"/>
                <a:cs typeface="Arial" panose="020B0604020202020204" pitchFamily="34" charset="0"/>
              </a:rPr>
              <a:t>Actively engage staff in the change process, soliciting their input and feedback to ensure the change initiative is tailored to their needs and concerns.</a:t>
            </a:r>
            <a:endParaRPr lang="en-US" sz="1600" dirty="0">
              <a:latin typeface="Arial" panose="020B0604020202020204" pitchFamily="34" charset="0"/>
            </a:endParaRPr>
          </a:p>
        </p:txBody>
      </p:sp>
      <p:pic>
        <p:nvPicPr>
          <p:cNvPr id="12" name="Image 3" descr="preencoded.png"/>
          <p:cNvPicPr>
            <a:picLocks noChangeAspect="1"/>
          </p:cNvPicPr>
          <p:nvPr/>
        </p:nvPicPr>
        <p:blipFill>
          <a:blip r:embed="rId5"/>
          <a:stretch>
            <a:fillRect/>
          </a:stretch>
        </p:blipFill>
        <p:spPr>
          <a:xfrm>
            <a:off x="1547574" y="4984253"/>
            <a:ext cx="1110972" cy="1990963"/>
          </a:xfrm>
          <a:prstGeom prst="rect">
            <a:avLst/>
          </a:prstGeom>
        </p:spPr>
      </p:pic>
      <p:sp>
        <p:nvSpPr>
          <p:cNvPr id="13" name="Text 7"/>
          <p:cNvSpPr/>
          <p:nvPr/>
        </p:nvSpPr>
        <p:spPr>
          <a:xfrm>
            <a:off x="2991803" y="5206424"/>
            <a:ext cx="3759756" cy="347186"/>
          </a:xfrm>
          <a:prstGeom prst="rect">
            <a:avLst/>
          </a:prstGeom>
          <a:noFill/>
          <a:ln/>
        </p:spPr>
        <p:txBody>
          <a:bodyPr wrap="none" rtlCol="0" anchor="t"/>
          <a:lstStyle/>
          <a:p>
            <a:pPr marL="0" indent="0" algn="l">
              <a:lnSpc>
                <a:spcPts val="2734"/>
              </a:lnSpc>
              <a:buNone/>
            </a:pPr>
            <a:r>
              <a:rPr lang="en-US" sz="2000" b="1" dirty="0">
                <a:solidFill>
                  <a:srgbClr val="3C3939"/>
                </a:solidFill>
                <a:latin typeface="Arial" panose="020B0604020202020204" pitchFamily="34" charset="0"/>
                <a:ea typeface="Raleway" pitchFamily="34" charset="-122"/>
                <a:cs typeface="Arial" panose="020B0604020202020204" pitchFamily="34" charset="0"/>
              </a:rPr>
              <a:t>Address Resistance Head-On</a:t>
            </a:r>
            <a:endParaRPr lang="en-US" sz="2000" b="1" dirty="0">
              <a:latin typeface="Arial" panose="020B0604020202020204" pitchFamily="34" charset="0"/>
            </a:endParaRPr>
          </a:p>
        </p:txBody>
      </p:sp>
      <p:sp>
        <p:nvSpPr>
          <p:cNvPr id="14" name="Text 8"/>
          <p:cNvSpPr/>
          <p:nvPr/>
        </p:nvSpPr>
        <p:spPr>
          <a:xfrm>
            <a:off x="2991803" y="5686841"/>
            <a:ext cx="9663052" cy="1066205"/>
          </a:xfrm>
          <a:prstGeom prst="rect">
            <a:avLst/>
          </a:prstGeom>
          <a:noFill/>
          <a:ln/>
        </p:spPr>
        <p:txBody>
          <a:bodyPr wrap="square" rtlCol="0" anchor="t"/>
          <a:lstStyle/>
          <a:p>
            <a:pPr marL="0" indent="0" algn="l">
              <a:lnSpc>
                <a:spcPts val="2799"/>
              </a:lnSpc>
              <a:buNone/>
            </a:pPr>
            <a:r>
              <a:rPr lang="en-US" sz="1600" dirty="0">
                <a:solidFill>
                  <a:srgbClr val="3C3939"/>
                </a:solidFill>
                <a:latin typeface="Arial" panose="020B0604020202020204" pitchFamily="34" charset="0"/>
                <a:ea typeface="Roboto" pitchFamily="34" charset="-122"/>
                <a:cs typeface="Arial" panose="020B0604020202020204" pitchFamily="34" charset="0"/>
              </a:rPr>
              <a:t>Proactively address staff resistance by actively listening to their concerns, providing transparent communication, and delivering comprehensive training and ongoing support to facilitate the adoption of new processes and behaviors.</a:t>
            </a:r>
            <a:endParaRPr lang="en-US" sz="1600" dirty="0">
              <a:latin typeface="Arial" panose="020B0604020202020204" pitchFamily="34" charset="0"/>
            </a:endParaRPr>
          </a:p>
        </p:txBody>
      </p:sp>
      <p:sp>
        <p:nvSpPr>
          <p:cNvPr id="16" name="Title 15">
            <a:extLst>
              <a:ext uri="{FF2B5EF4-FFF2-40B4-BE49-F238E27FC236}">
                <a16:creationId xmlns:a16="http://schemas.microsoft.com/office/drawing/2014/main" id="{14FFB033-8EF9-B497-B1B1-ADF75F85F7A6}"/>
              </a:ext>
            </a:extLst>
          </p:cNvPr>
          <p:cNvSpPr>
            <a:spLocks noGrp="1"/>
          </p:cNvSpPr>
          <p:nvPr>
            <p:ph type="title"/>
          </p:nvPr>
        </p:nvSpPr>
        <p:spPr>
          <a:xfrm>
            <a:off x="419594" y="299157"/>
            <a:ext cx="9722406" cy="570586"/>
          </a:xfrm>
        </p:spPr>
        <p:txBody>
          <a:bodyPr/>
          <a:lstStyle/>
          <a:p>
            <a:r>
              <a:rPr lang="en-US" dirty="0"/>
              <a:t>Effective Change Management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628E8CF-D7D6-9FF2-F1A8-5FE736D110A9}"/>
              </a:ext>
            </a:extLst>
          </p:cNvPr>
          <p:cNvGrpSpPr/>
          <p:nvPr/>
        </p:nvGrpSpPr>
        <p:grpSpPr>
          <a:xfrm>
            <a:off x="1326599" y="1626650"/>
            <a:ext cx="2109426" cy="1432762"/>
            <a:chOff x="1501103" y="1556849"/>
            <a:chExt cx="2109426" cy="1432762"/>
          </a:xfrm>
        </p:grpSpPr>
        <p:pic>
          <p:nvPicPr>
            <p:cNvPr id="5" name="Image 0" descr="preencoded.png"/>
            <p:cNvPicPr>
              <a:picLocks noChangeAspect="1"/>
            </p:cNvPicPr>
            <p:nvPr/>
          </p:nvPicPr>
          <p:blipFill>
            <a:blip r:embed="rId3"/>
            <a:stretch>
              <a:fillRect/>
            </a:stretch>
          </p:blipFill>
          <p:spPr>
            <a:xfrm>
              <a:off x="2278102" y="1556849"/>
              <a:ext cx="555427" cy="555427"/>
            </a:xfrm>
            <a:prstGeom prst="rect">
              <a:avLst/>
            </a:prstGeom>
            <a:ln>
              <a:noFill/>
            </a:ln>
          </p:spPr>
        </p:pic>
        <p:sp>
          <p:nvSpPr>
            <p:cNvPr id="6" name="Text 3"/>
            <p:cNvSpPr/>
            <p:nvPr/>
          </p:nvSpPr>
          <p:spPr>
            <a:xfrm>
              <a:off x="1501103" y="2295238"/>
              <a:ext cx="2109426" cy="694373"/>
            </a:xfrm>
            <a:prstGeom prst="rect">
              <a:avLst/>
            </a:prstGeom>
            <a:noFill/>
            <a:ln/>
          </p:spPr>
          <p:txBody>
            <a:bodyPr wrap="square" rtlCol="0" anchor="t"/>
            <a:lstStyle/>
            <a:p>
              <a:pPr marL="0" indent="0" algn="ctr">
                <a:lnSpc>
                  <a:spcPts val="2734"/>
                </a:lnSpc>
                <a:buNone/>
              </a:pPr>
              <a:r>
                <a:rPr lang="en-US" sz="2187" b="1" dirty="0">
                  <a:solidFill>
                    <a:srgbClr val="3C3939"/>
                  </a:solidFill>
                  <a:latin typeface="Arial" panose="020B0604020202020204" pitchFamily="34" charset="0"/>
                  <a:ea typeface="Raleway" pitchFamily="34" charset="-122"/>
                  <a:cs typeface="Arial" panose="020B0604020202020204" pitchFamily="34" charset="0"/>
                </a:rPr>
                <a:t>Optimize Patient Flow</a:t>
              </a:r>
              <a:endParaRPr lang="en-US" sz="2187" b="1" dirty="0">
                <a:latin typeface="Arial" panose="020B0604020202020204" pitchFamily="34" charset="0"/>
              </a:endParaRPr>
            </a:p>
          </p:txBody>
        </p:sp>
      </p:grpSp>
      <p:sp>
        <p:nvSpPr>
          <p:cNvPr id="7" name="Text 4"/>
          <p:cNvSpPr/>
          <p:nvPr/>
        </p:nvSpPr>
        <p:spPr>
          <a:xfrm>
            <a:off x="733286" y="3220563"/>
            <a:ext cx="3289070" cy="2473851"/>
          </a:xfrm>
          <a:prstGeom prst="rect">
            <a:avLst/>
          </a:prstGeom>
          <a:noFill/>
          <a:ln/>
        </p:spPr>
        <p:txBody>
          <a:bodyPr wrap="square" rtlCol="0" anchor="t"/>
          <a:lstStyle/>
          <a:p>
            <a:pPr marL="0" indent="0" algn="ctr">
              <a:lnSpc>
                <a:spcPts val="2799"/>
              </a:lnSpc>
              <a:buNone/>
            </a:pPr>
            <a:r>
              <a:rPr lang="en-US" sz="1750" dirty="0">
                <a:solidFill>
                  <a:srgbClr val="3C3939"/>
                </a:solidFill>
                <a:latin typeface="Arial" panose="020B0604020202020204" pitchFamily="34" charset="0"/>
                <a:ea typeface="Roboto" pitchFamily="34" charset="-122"/>
                <a:cs typeface="Arial" panose="020B0604020202020204" pitchFamily="34" charset="0"/>
              </a:rPr>
              <a:t>Streamline processes, enhance communication, and leverage technology to improve the patient experience and operational efficiency.</a:t>
            </a:r>
            <a:endParaRPr lang="en-US" sz="1750" dirty="0">
              <a:latin typeface="Arial" panose="020B0604020202020204" pitchFamily="34" charset="0"/>
            </a:endParaRPr>
          </a:p>
        </p:txBody>
      </p:sp>
      <p:pic>
        <p:nvPicPr>
          <p:cNvPr id="8" name="Image 1" descr="preencoded.png"/>
          <p:cNvPicPr>
            <a:picLocks noChangeAspect="1"/>
          </p:cNvPicPr>
          <p:nvPr/>
        </p:nvPicPr>
        <p:blipFill>
          <a:blip r:embed="rId4"/>
          <a:stretch>
            <a:fillRect/>
          </a:stretch>
        </p:blipFill>
        <p:spPr>
          <a:xfrm>
            <a:off x="5753846" y="1626650"/>
            <a:ext cx="555427" cy="555427"/>
          </a:xfrm>
          <a:prstGeom prst="rect">
            <a:avLst/>
          </a:prstGeom>
        </p:spPr>
      </p:pic>
      <p:sp>
        <p:nvSpPr>
          <p:cNvPr id="9" name="Text 5"/>
          <p:cNvSpPr/>
          <p:nvPr/>
        </p:nvSpPr>
        <p:spPr>
          <a:xfrm>
            <a:off x="4837244" y="2344099"/>
            <a:ext cx="2249029" cy="736253"/>
          </a:xfrm>
          <a:prstGeom prst="rect">
            <a:avLst/>
          </a:prstGeom>
          <a:noFill/>
          <a:ln/>
        </p:spPr>
        <p:txBody>
          <a:bodyPr wrap="square" rtlCol="0" anchor="t"/>
          <a:lstStyle/>
          <a:p>
            <a:pPr marL="0" indent="0" algn="ctr">
              <a:lnSpc>
                <a:spcPts val="2734"/>
              </a:lnSpc>
              <a:buNone/>
            </a:pPr>
            <a:r>
              <a:rPr lang="en-US" sz="2187" b="1" dirty="0">
                <a:solidFill>
                  <a:srgbClr val="3C3939"/>
                </a:solidFill>
                <a:latin typeface="Arial" panose="020B0604020202020204" pitchFamily="34" charset="0"/>
                <a:ea typeface="Raleway" pitchFamily="34" charset="-122"/>
                <a:cs typeface="Arial" panose="020B0604020202020204" pitchFamily="34" charset="0"/>
              </a:rPr>
              <a:t>Implement Daily Huddles</a:t>
            </a:r>
            <a:endParaRPr lang="en-US" sz="2187" b="1" dirty="0">
              <a:latin typeface="Arial" panose="020B0604020202020204" pitchFamily="34" charset="0"/>
            </a:endParaRPr>
          </a:p>
        </p:txBody>
      </p:sp>
      <p:sp>
        <p:nvSpPr>
          <p:cNvPr id="10" name="Text 6"/>
          <p:cNvSpPr/>
          <p:nvPr/>
        </p:nvSpPr>
        <p:spPr>
          <a:xfrm>
            <a:off x="4313733" y="3220563"/>
            <a:ext cx="3435654" cy="2494791"/>
          </a:xfrm>
          <a:prstGeom prst="rect">
            <a:avLst/>
          </a:prstGeom>
          <a:noFill/>
          <a:ln/>
        </p:spPr>
        <p:txBody>
          <a:bodyPr wrap="square" rtlCol="0" anchor="t"/>
          <a:lstStyle/>
          <a:p>
            <a:pPr marL="0" indent="0" algn="ctr">
              <a:lnSpc>
                <a:spcPts val="2799"/>
              </a:lnSpc>
              <a:buNone/>
            </a:pPr>
            <a:r>
              <a:rPr lang="en-US" sz="1750" dirty="0">
                <a:solidFill>
                  <a:srgbClr val="3C3939"/>
                </a:solidFill>
                <a:latin typeface="Arial" panose="020B0604020202020204" pitchFamily="34" charset="0"/>
                <a:ea typeface="Roboto" pitchFamily="34" charset="-122"/>
                <a:cs typeface="Arial" panose="020B0604020202020204" pitchFamily="34" charset="0"/>
              </a:rPr>
              <a:t>Foster team collaboration, proactive problem-solving, and shared accountability through the adoption of regular, focused team meetings.</a:t>
            </a:r>
            <a:endParaRPr lang="en-US" sz="1750" dirty="0">
              <a:latin typeface="Arial" panose="020B0604020202020204" pitchFamily="34" charset="0"/>
            </a:endParaRPr>
          </a:p>
        </p:txBody>
      </p:sp>
      <p:pic>
        <p:nvPicPr>
          <p:cNvPr id="11" name="Image 2" descr="preencoded.png"/>
          <p:cNvPicPr>
            <a:picLocks noChangeAspect="1"/>
          </p:cNvPicPr>
          <p:nvPr/>
        </p:nvPicPr>
        <p:blipFill>
          <a:blip r:embed="rId5"/>
          <a:stretch>
            <a:fillRect/>
          </a:stretch>
        </p:blipFill>
        <p:spPr>
          <a:xfrm>
            <a:off x="9076027" y="1626650"/>
            <a:ext cx="555427" cy="555427"/>
          </a:xfrm>
          <a:prstGeom prst="rect">
            <a:avLst/>
          </a:prstGeom>
        </p:spPr>
      </p:pic>
      <p:sp>
        <p:nvSpPr>
          <p:cNvPr id="12" name="Text 7"/>
          <p:cNvSpPr/>
          <p:nvPr/>
        </p:nvSpPr>
        <p:spPr>
          <a:xfrm>
            <a:off x="8159425" y="2344098"/>
            <a:ext cx="2388632" cy="694373"/>
          </a:xfrm>
          <a:prstGeom prst="rect">
            <a:avLst/>
          </a:prstGeom>
          <a:noFill/>
          <a:ln/>
        </p:spPr>
        <p:txBody>
          <a:bodyPr wrap="square" rtlCol="0" anchor="t"/>
          <a:lstStyle/>
          <a:p>
            <a:pPr marL="0" indent="0" algn="ctr">
              <a:lnSpc>
                <a:spcPts val="2734"/>
              </a:lnSpc>
              <a:buNone/>
            </a:pPr>
            <a:r>
              <a:rPr lang="en-US" sz="2187" b="1" dirty="0">
                <a:solidFill>
                  <a:srgbClr val="3C3939"/>
                </a:solidFill>
                <a:latin typeface="Arial" panose="020B0604020202020204" pitchFamily="34" charset="0"/>
                <a:ea typeface="Raleway" pitchFamily="34" charset="-122"/>
                <a:cs typeface="Arial" panose="020B0604020202020204" pitchFamily="34" charset="0"/>
              </a:rPr>
              <a:t>Utilize Visual Management</a:t>
            </a:r>
            <a:endParaRPr lang="en-US" sz="2187" b="1" dirty="0">
              <a:latin typeface="Arial" panose="020B0604020202020204" pitchFamily="34" charset="0"/>
            </a:endParaRPr>
          </a:p>
        </p:txBody>
      </p:sp>
      <p:sp>
        <p:nvSpPr>
          <p:cNvPr id="13" name="Text 8"/>
          <p:cNvSpPr/>
          <p:nvPr/>
        </p:nvSpPr>
        <p:spPr>
          <a:xfrm>
            <a:off x="7984922" y="3220563"/>
            <a:ext cx="2737638" cy="2139389"/>
          </a:xfrm>
          <a:prstGeom prst="rect">
            <a:avLst/>
          </a:prstGeom>
          <a:noFill/>
          <a:ln/>
        </p:spPr>
        <p:txBody>
          <a:bodyPr wrap="square" rtlCol="0" anchor="t"/>
          <a:lstStyle/>
          <a:p>
            <a:pPr marL="0" indent="0" algn="ctr">
              <a:lnSpc>
                <a:spcPts val="2799"/>
              </a:lnSpc>
              <a:buNone/>
            </a:pPr>
            <a:r>
              <a:rPr lang="en-US" sz="1750" dirty="0">
                <a:solidFill>
                  <a:srgbClr val="3C3939"/>
                </a:solidFill>
                <a:latin typeface="Arial" panose="020B0604020202020204" pitchFamily="34" charset="0"/>
                <a:ea typeface="Roboto" pitchFamily="34" charset="-122"/>
                <a:cs typeface="Arial" panose="020B0604020202020204" pitchFamily="34" charset="0"/>
              </a:rPr>
              <a:t>Prominently display key performance metrics to promote transparency, accountability, and data-driven decision-making.</a:t>
            </a:r>
            <a:endParaRPr lang="en-US" sz="1750" dirty="0">
              <a:latin typeface="Arial" panose="020B0604020202020204" pitchFamily="34" charset="0"/>
            </a:endParaRPr>
          </a:p>
        </p:txBody>
      </p:sp>
      <p:pic>
        <p:nvPicPr>
          <p:cNvPr id="14" name="Image 3" descr="preencoded.png"/>
          <p:cNvPicPr>
            <a:picLocks noChangeAspect="1"/>
          </p:cNvPicPr>
          <p:nvPr/>
        </p:nvPicPr>
        <p:blipFill>
          <a:blip r:embed="rId6"/>
          <a:stretch>
            <a:fillRect/>
          </a:stretch>
        </p:blipFill>
        <p:spPr>
          <a:xfrm>
            <a:off x="12188803" y="1626650"/>
            <a:ext cx="555427" cy="555427"/>
          </a:xfrm>
          <a:prstGeom prst="rect">
            <a:avLst/>
          </a:prstGeom>
        </p:spPr>
      </p:pic>
      <p:sp>
        <p:nvSpPr>
          <p:cNvPr id="15" name="Text 9"/>
          <p:cNvSpPr/>
          <p:nvPr/>
        </p:nvSpPr>
        <p:spPr>
          <a:xfrm>
            <a:off x="11118637" y="2344098"/>
            <a:ext cx="2712244" cy="694373"/>
          </a:xfrm>
          <a:prstGeom prst="rect">
            <a:avLst/>
          </a:prstGeom>
          <a:noFill/>
          <a:ln/>
        </p:spPr>
        <p:txBody>
          <a:bodyPr wrap="square" rtlCol="0" anchor="t"/>
          <a:lstStyle/>
          <a:p>
            <a:pPr marL="0" indent="0" algn="ctr">
              <a:lnSpc>
                <a:spcPts val="2734"/>
              </a:lnSpc>
              <a:buNone/>
            </a:pPr>
            <a:r>
              <a:rPr lang="en-US" sz="2187" b="1" dirty="0">
                <a:solidFill>
                  <a:srgbClr val="3C3939"/>
                </a:solidFill>
                <a:latin typeface="Arial" panose="020B0604020202020204" pitchFamily="34" charset="0"/>
                <a:ea typeface="Raleway" pitchFamily="34" charset="-122"/>
                <a:cs typeface="Arial" panose="020B0604020202020204" pitchFamily="34" charset="0"/>
              </a:rPr>
              <a:t>Embrace Change Management</a:t>
            </a:r>
            <a:endParaRPr lang="en-US" sz="2187" b="1" dirty="0">
              <a:latin typeface="Arial" panose="020B0604020202020204" pitchFamily="34" charset="0"/>
            </a:endParaRPr>
          </a:p>
        </p:txBody>
      </p:sp>
      <p:sp>
        <p:nvSpPr>
          <p:cNvPr id="16" name="Text 10"/>
          <p:cNvSpPr/>
          <p:nvPr/>
        </p:nvSpPr>
        <p:spPr>
          <a:xfrm>
            <a:off x="10937155" y="3206603"/>
            <a:ext cx="3065825" cy="2494791"/>
          </a:xfrm>
          <a:prstGeom prst="rect">
            <a:avLst/>
          </a:prstGeom>
          <a:noFill/>
          <a:ln/>
        </p:spPr>
        <p:txBody>
          <a:bodyPr wrap="square" rtlCol="0" anchor="t"/>
          <a:lstStyle/>
          <a:p>
            <a:pPr marL="0" indent="0" algn="ctr">
              <a:lnSpc>
                <a:spcPts val="2799"/>
              </a:lnSpc>
              <a:buNone/>
            </a:pPr>
            <a:r>
              <a:rPr lang="en-US" sz="1750" dirty="0">
                <a:solidFill>
                  <a:srgbClr val="3C3939"/>
                </a:solidFill>
                <a:latin typeface="Arial" panose="020B0604020202020204" pitchFamily="34" charset="0"/>
                <a:ea typeface="Roboto" pitchFamily="34" charset="-122"/>
                <a:cs typeface="Arial" panose="020B0604020202020204" pitchFamily="34" charset="0"/>
              </a:rPr>
              <a:t>Apply structured change management strategies to successfully implement new initiatives and drive sustainable improvements.</a:t>
            </a:r>
            <a:endParaRPr lang="en-US" sz="1750" dirty="0">
              <a:latin typeface="Arial" panose="020B0604020202020204" pitchFamily="34" charset="0"/>
            </a:endParaRPr>
          </a:p>
        </p:txBody>
      </p:sp>
      <p:sp>
        <p:nvSpPr>
          <p:cNvPr id="17" name="Text 11"/>
          <p:cNvSpPr/>
          <p:nvPr/>
        </p:nvSpPr>
        <p:spPr>
          <a:xfrm>
            <a:off x="1633144" y="5860967"/>
            <a:ext cx="12173809" cy="940563"/>
          </a:xfrm>
          <a:prstGeom prst="roundRect">
            <a:avLst/>
          </a:prstGeom>
          <a:solidFill>
            <a:srgbClr val="EDF9FF"/>
          </a:solidFill>
          <a:ln/>
        </p:spPr>
        <p:txBody>
          <a:bodyPr wrap="square" lIns="91440" tIns="45720" rIns="91440" bIns="45720" rtlCol="0" anchor="t"/>
          <a:lstStyle/>
          <a:p>
            <a:pPr marL="0" indent="0">
              <a:lnSpc>
                <a:spcPts val="2799"/>
              </a:lnSpc>
              <a:buNone/>
            </a:pPr>
            <a:r>
              <a:rPr lang="en-US" sz="1750" dirty="0">
                <a:solidFill>
                  <a:srgbClr val="3C3939"/>
                </a:solidFill>
                <a:latin typeface="Arial"/>
                <a:ea typeface="Roboto"/>
                <a:cs typeface="Arial"/>
              </a:rPr>
              <a:t>By leveraging these strategies and best practices, healthcare leaders can unlock the full potential of their ambulatory clinics, enhancing operational efficiency, improving patient outcomes, and fostering a culture of continuous improvement.</a:t>
            </a:r>
            <a:endParaRPr lang="en-US" sz="1750" dirty="0">
              <a:latin typeface="Arial"/>
              <a:ea typeface="Roboto"/>
              <a:cs typeface="Arial"/>
            </a:endParaRPr>
          </a:p>
        </p:txBody>
      </p:sp>
      <p:sp>
        <p:nvSpPr>
          <p:cNvPr id="19" name="Title 18">
            <a:extLst>
              <a:ext uri="{FF2B5EF4-FFF2-40B4-BE49-F238E27FC236}">
                <a16:creationId xmlns:a16="http://schemas.microsoft.com/office/drawing/2014/main" id="{D9723C3C-57EA-EC45-7C51-B0A20A611D9A}"/>
              </a:ext>
            </a:extLst>
          </p:cNvPr>
          <p:cNvSpPr>
            <a:spLocks noGrp="1"/>
          </p:cNvSpPr>
          <p:nvPr>
            <p:ph type="title"/>
          </p:nvPr>
        </p:nvSpPr>
        <p:spPr>
          <a:xfrm>
            <a:off x="566178" y="348019"/>
            <a:ext cx="8229600" cy="570586"/>
          </a:xfrm>
        </p:spPr>
        <p:txBody>
          <a:bodyPr/>
          <a:lstStyle/>
          <a:p>
            <a:r>
              <a:rPr lang="en-US" dirty="0"/>
              <a:t>Key Takeaways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DA9428-68AB-9F43-0C6F-044B29EA4751}"/>
              </a:ext>
            </a:extLst>
          </p:cNvPr>
          <p:cNvSpPr>
            <a:spLocks noGrp="1"/>
          </p:cNvSpPr>
          <p:nvPr>
            <p:ph type="body" sz="quarter" idx="10"/>
          </p:nvPr>
        </p:nvSpPr>
        <p:spPr/>
        <p:txBody>
          <a:bodyPr/>
          <a:lstStyle/>
          <a:p>
            <a:r>
              <a:rPr lang="en-US" sz="2150">
                <a:latin typeface="Arial"/>
                <a:cs typeface="Arial"/>
              </a:rPr>
              <a:t>Sarah Roberts &amp; Joanna "Jo" </a:t>
            </a:r>
            <a:r>
              <a:rPr lang="en-US" sz="2400">
                <a:latin typeface="Arial"/>
                <a:cs typeface="Arial"/>
              </a:rPr>
              <a:t>Laucirica</a:t>
            </a:r>
            <a:endParaRPr lang="en-US"/>
          </a:p>
        </p:txBody>
      </p:sp>
      <p:sp>
        <p:nvSpPr>
          <p:cNvPr id="4" name="Text Placeholder 3">
            <a:extLst>
              <a:ext uri="{FF2B5EF4-FFF2-40B4-BE49-F238E27FC236}">
                <a16:creationId xmlns:a16="http://schemas.microsoft.com/office/drawing/2014/main" id="{7D653FED-A473-8427-5F5C-EB3015109246}"/>
              </a:ext>
            </a:extLst>
          </p:cNvPr>
          <p:cNvSpPr>
            <a:spLocks noGrp="1"/>
          </p:cNvSpPr>
          <p:nvPr>
            <p:ph type="body" sz="quarter" idx="11"/>
          </p:nvPr>
        </p:nvSpPr>
        <p:spPr>
          <a:xfrm>
            <a:off x="4382520" y="4589617"/>
            <a:ext cx="5690354" cy="478411"/>
          </a:xfrm>
        </p:spPr>
        <p:txBody>
          <a:bodyPr/>
          <a:lstStyle/>
          <a:p>
            <a:r>
              <a:rPr lang="en-US" sz="2150">
                <a:latin typeface="Arial"/>
                <a:cs typeface="Arial"/>
                <a:hlinkClick r:id="rId2"/>
              </a:rPr>
              <a:t>hcwebinars@healthcatalyst.com</a:t>
            </a:r>
            <a:endParaRPr lang="en-US">
              <a:cs typeface="Arial" panose="020B0604020202020204" pitchFamily="34" charset="0"/>
            </a:endParaRPr>
          </a:p>
          <a:p>
            <a:r>
              <a:rPr lang="en-US" sz="1600" i="0">
                <a:latin typeface="Arial"/>
                <a:cs typeface="Arial"/>
              </a:rPr>
              <a:t>Alora Martin, Webinar Program Manager</a:t>
            </a:r>
            <a:endParaRPr lang="en-US" sz="1600" i="0">
              <a:cs typeface="Arial"/>
            </a:endParaRPr>
          </a:p>
        </p:txBody>
      </p:sp>
    </p:spTree>
    <p:extLst>
      <p:ext uri="{BB962C8B-B14F-4D97-AF65-F5344CB8AC3E}">
        <p14:creationId xmlns:p14="http://schemas.microsoft.com/office/powerpoint/2010/main" val="216256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5" name="Shape 3"/>
          <p:cNvSpPr/>
          <p:nvPr/>
        </p:nvSpPr>
        <p:spPr>
          <a:xfrm>
            <a:off x="1201091" y="1513757"/>
            <a:ext cx="533663" cy="457914"/>
          </a:xfrm>
          <a:prstGeom prst="roundRect">
            <a:avLst/>
          </a:prstGeom>
          <a:solidFill>
            <a:srgbClr val="EDF9FF"/>
          </a:solidFill>
          <a:ln w="7620">
            <a:noFill/>
            <a:prstDash val="solid"/>
          </a:ln>
          <a:effectLst>
            <a:outerShdw blurRad="63500" dist="50800" dir="2700000">
              <a:srgbClr val="000000">
                <a:alpha val="40000"/>
              </a:srgbClr>
            </a:outerShdw>
          </a:effectLst>
        </p:spPr>
        <p:txBody>
          <a:bodyPr/>
          <a:lstStyle/>
          <a:p>
            <a:endParaRPr lang="en-US" dirty="0">
              <a:latin typeface="Arial" panose="020B0604020202020204" pitchFamily="34" charset="0"/>
            </a:endParaRPr>
          </a:p>
        </p:txBody>
      </p:sp>
      <p:sp>
        <p:nvSpPr>
          <p:cNvPr id="6" name="Text 4"/>
          <p:cNvSpPr/>
          <p:nvPr/>
        </p:nvSpPr>
        <p:spPr>
          <a:xfrm>
            <a:off x="1364683" y="1551857"/>
            <a:ext cx="152254" cy="381595"/>
          </a:xfrm>
          <a:prstGeom prst="rect">
            <a:avLst/>
          </a:prstGeom>
          <a:noFill/>
          <a:ln/>
        </p:spPr>
        <p:txBody>
          <a:bodyPr wrap="none" rtlCol="0" anchor="t"/>
          <a:lstStyle/>
          <a:p>
            <a:pPr marL="0" indent="0" algn="ctr">
              <a:lnSpc>
                <a:spcPts val="3005"/>
              </a:lnSpc>
              <a:buNone/>
            </a:pPr>
            <a:r>
              <a:rPr lang="en-US" sz="2404" dirty="0">
                <a:solidFill>
                  <a:srgbClr val="3C3939"/>
                </a:solidFill>
                <a:latin typeface="Arial" panose="020B0604020202020204" pitchFamily="34" charset="0"/>
                <a:ea typeface="Raleway" pitchFamily="34" charset="-122"/>
                <a:cs typeface="Arial" panose="020B0604020202020204" pitchFamily="34" charset="0"/>
              </a:rPr>
              <a:t>1</a:t>
            </a:r>
            <a:endParaRPr lang="en-US" sz="2404" dirty="0">
              <a:latin typeface="Arial" panose="020B0604020202020204" pitchFamily="34" charset="0"/>
            </a:endParaRPr>
          </a:p>
        </p:txBody>
      </p:sp>
      <p:sp>
        <p:nvSpPr>
          <p:cNvPr id="7" name="Text 5"/>
          <p:cNvSpPr/>
          <p:nvPr/>
        </p:nvSpPr>
        <p:spPr>
          <a:xfrm>
            <a:off x="1862484" y="1583647"/>
            <a:ext cx="4741905" cy="954048"/>
          </a:xfrm>
          <a:prstGeom prst="rect">
            <a:avLst/>
          </a:prstGeom>
          <a:noFill/>
          <a:ln/>
        </p:spPr>
        <p:txBody>
          <a:bodyPr wrap="square" lIns="91440" tIns="45720" rIns="91440" bIns="45720" rtlCol="0" anchor="t"/>
          <a:lstStyle/>
          <a:p>
            <a:pPr>
              <a:lnSpc>
                <a:spcPts val="2504"/>
              </a:lnSpc>
            </a:pPr>
            <a:r>
              <a:rPr lang="en-US" sz="2000" b="1" dirty="0">
                <a:solidFill>
                  <a:srgbClr val="3C3939"/>
                </a:solidFill>
                <a:latin typeface="Arial"/>
                <a:ea typeface="Raleway" pitchFamily="34" charset="-122"/>
                <a:cs typeface="Arial"/>
              </a:rPr>
              <a:t>Understand Strategies for Optimizing Patient Flow, Space, and Schedule Management</a:t>
            </a:r>
            <a:endParaRPr lang="en-US" sz="2000" b="1">
              <a:latin typeface="Arial"/>
              <a:cs typeface="Arial"/>
            </a:endParaRPr>
          </a:p>
        </p:txBody>
      </p:sp>
      <p:sp>
        <p:nvSpPr>
          <p:cNvPr id="8" name="Text 6"/>
          <p:cNvSpPr/>
          <p:nvPr/>
        </p:nvSpPr>
        <p:spPr>
          <a:xfrm>
            <a:off x="1862484" y="2631813"/>
            <a:ext cx="5062992" cy="1635755"/>
          </a:xfrm>
          <a:prstGeom prst="rect">
            <a:avLst/>
          </a:prstGeom>
          <a:noFill/>
          <a:ln/>
        </p:spPr>
        <p:txBody>
          <a:bodyPr wrap="square" rtlCol="0" anchor="t"/>
          <a:lstStyle/>
          <a:p>
            <a:pPr marL="0" indent="0">
              <a:lnSpc>
                <a:spcPts val="2564"/>
              </a:lnSpc>
              <a:buNone/>
            </a:pPr>
            <a:r>
              <a:rPr lang="en-US" sz="1603" dirty="0">
                <a:solidFill>
                  <a:srgbClr val="3C3939"/>
                </a:solidFill>
                <a:latin typeface="Arial" panose="020B0604020202020204" pitchFamily="34" charset="0"/>
                <a:ea typeface="Roboto" pitchFamily="34" charset="-122"/>
                <a:cs typeface="Arial" panose="020B0604020202020204" pitchFamily="34" charset="0"/>
              </a:rPr>
              <a:t>Discover innovative approaches to streamline the patient experience, minimize wait times, and enhance staff and patient communication through the strategic use of technology and data-driven decision-making.</a:t>
            </a:r>
            <a:endParaRPr lang="en-US" sz="1603" dirty="0">
              <a:latin typeface="Arial" panose="020B0604020202020204" pitchFamily="34" charset="0"/>
            </a:endParaRPr>
          </a:p>
        </p:txBody>
      </p:sp>
      <p:sp>
        <p:nvSpPr>
          <p:cNvPr id="9" name="Shape 7"/>
          <p:cNvSpPr/>
          <p:nvPr/>
        </p:nvSpPr>
        <p:spPr>
          <a:xfrm>
            <a:off x="7630285" y="1459650"/>
            <a:ext cx="522841" cy="457914"/>
          </a:xfrm>
          <a:prstGeom prst="roundRect">
            <a:avLst>
              <a:gd name="adj" fmla="val 20002"/>
            </a:avLst>
          </a:prstGeom>
          <a:solidFill>
            <a:srgbClr val="EDF9FF"/>
          </a:solidFill>
          <a:ln w="7620">
            <a:noFill/>
            <a:prstDash val="solid"/>
          </a:ln>
          <a:effectLst>
            <a:outerShdw blurRad="63500" dist="50800" dir="2700000">
              <a:srgbClr val="000000">
                <a:alpha val="40000"/>
              </a:srgbClr>
            </a:outerShdw>
          </a:effectLst>
        </p:spPr>
        <p:txBody>
          <a:bodyPr/>
          <a:lstStyle/>
          <a:p>
            <a:endParaRPr lang="en-US" dirty="0">
              <a:latin typeface="Arial" panose="020B0604020202020204" pitchFamily="34" charset="0"/>
            </a:endParaRPr>
          </a:p>
        </p:txBody>
      </p:sp>
      <p:sp>
        <p:nvSpPr>
          <p:cNvPr id="10" name="Text 8"/>
          <p:cNvSpPr/>
          <p:nvPr/>
        </p:nvSpPr>
        <p:spPr>
          <a:xfrm>
            <a:off x="7779709" y="1497750"/>
            <a:ext cx="180710" cy="381595"/>
          </a:xfrm>
          <a:prstGeom prst="rect">
            <a:avLst/>
          </a:prstGeom>
          <a:noFill/>
          <a:ln/>
        </p:spPr>
        <p:txBody>
          <a:bodyPr wrap="none" rtlCol="0" anchor="t"/>
          <a:lstStyle/>
          <a:p>
            <a:pPr marL="0" indent="0" algn="ctr">
              <a:lnSpc>
                <a:spcPts val="3005"/>
              </a:lnSpc>
              <a:buNone/>
            </a:pPr>
            <a:r>
              <a:rPr lang="en-US" sz="2404" dirty="0">
                <a:solidFill>
                  <a:srgbClr val="3C3939"/>
                </a:solidFill>
                <a:latin typeface="Arial" panose="020B0604020202020204" pitchFamily="34" charset="0"/>
                <a:ea typeface="Raleway" pitchFamily="34" charset="-122"/>
                <a:cs typeface="Arial" panose="020B0604020202020204" pitchFamily="34" charset="0"/>
              </a:rPr>
              <a:t>2</a:t>
            </a:r>
            <a:endParaRPr lang="en-US" sz="2404" dirty="0">
              <a:latin typeface="Arial" panose="020B0604020202020204" pitchFamily="34" charset="0"/>
            </a:endParaRPr>
          </a:p>
        </p:txBody>
      </p:sp>
      <p:sp>
        <p:nvSpPr>
          <p:cNvPr id="11" name="Text 9"/>
          <p:cNvSpPr/>
          <p:nvPr/>
        </p:nvSpPr>
        <p:spPr>
          <a:xfrm>
            <a:off x="8291678" y="1529540"/>
            <a:ext cx="4666156" cy="954048"/>
          </a:xfrm>
          <a:prstGeom prst="rect">
            <a:avLst/>
          </a:prstGeom>
          <a:noFill/>
          <a:ln/>
        </p:spPr>
        <p:txBody>
          <a:bodyPr wrap="square" rtlCol="0" anchor="t"/>
          <a:lstStyle/>
          <a:p>
            <a:pPr marL="0" indent="0">
              <a:lnSpc>
                <a:spcPts val="2504"/>
              </a:lnSpc>
              <a:buNone/>
            </a:pPr>
            <a:r>
              <a:rPr lang="en-US" sz="2003" b="1" dirty="0">
                <a:solidFill>
                  <a:srgbClr val="3C3939"/>
                </a:solidFill>
                <a:latin typeface="Arial" panose="020B0604020202020204" pitchFamily="34" charset="0"/>
                <a:ea typeface="Raleway" pitchFamily="34" charset="-122"/>
                <a:cs typeface="Arial" panose="020B0604020202020204" pitchFamily="34" charset="0"/>
              </a:rPr>
              <a:t>Learn the Benefits and Best Practices of Implementing Daily Huddles</a:t>
            </a:r>
            <a:endParaRPr lang="en-US" sz="2003" b="1" dirty="0">
              <a:latin typeface="Arial" panose="020B0604020202020204" pitchFamily="34" charset="0"/>
            </a:endParaRPr>
          </a:p>
        </p:txBody>
      </p:sp>
      <p:sp>
        <p:nvSpPr>
          <p:cNvPr id="12" name="Text 10"/>
          <p:cNvSpPr/>
          <p:nvPr/>
        </p:nvSpPr>
        <p:spPr>
          <a:xfrm>
            <a:off x="8291678" y="2605626"/>
            <a:ext cx="6048226" cy="1303020"/>
          </a:xfrm>
          <a:prstGeom prst="rect">
            <a:avLst/>
          </a:prstGeom>
          <a:noFill/>
          <a:ln/>
        </p:spPr>
        <p:txBody>
          <a:bodyPr wrap="square" rtlCol="0" anchor="t"/>
          <a:lstStyle/>
          <a:p>
            <a:pPr marL="0" indent="0">
              <a:lnSpc>
                <a:spcPts val="2564"/>
              </a:lnSpc>
              <a:buNone/>
            </a:pPr>
            <a:r>
              <a:rPr lang="en-US" sz="1603" dirty="0">
                <a:solidFill>
                  <a:srgbClr val="3C3939"/>
                </a:solidFill>
                <a:latin typeface="Arial" panose="020B0604020202020204" pitchFamily="34" charset="0"/>
                <a:ea typeface="Roboto" pitchFamily="34" charset="-122"/>
                <a:cs typeface="Arial" panose="020B0604020202020204" pitchFamily="34" charset="0"/>
              </a:rPr>
              <a:t>Explore how regular, focused team meetings can improve communication, foster collaboration, and enable proactive problem-solving to drive continuous improvement.</a:t>
            </a:r>
            <a:endParaRPr lang="en-US" sz="1603" dirty="0">
              <a:latin typeface="Arial" panose="020B0604020202020204" pitchFamily="34" charset="0"/>
            </a:endParaRPr>
          </a:p>
        </p:txBody>
      </p:sp>
      <p:sp>
        <p:nvSpPr>
          <p:cNvPr id="13" name="Shape 11"/>
          <p:cNvSpPr/>
          <p:nvPr/>
        </p:nvSpPr>
        <p:spPr>
          <a:xfrm>
            <a:off x="1201091" y="4651054"/>
            <a:ext cx="533663" cy="457914"/>
          </a:xfrm>
          <a:prstGeom prst="roundRect">
            <a:avLst>
              <a:gd name="adj" fmla="val 20002"/>
            </a:avLst>
          </a:prstGeom>
          <a:solidFill>
            <a:srgbClr val="EDF9FF"/>
          </a:solidFill>
          <a:ln w="7620">
            <a:noFill/>
            <a:prstDash val="solid"/>
          </a:ln>
          <a:effectLst>
            <a:outerShdw blurRad="63500" dist="50800" dir="2700000">
              <a:srgbClr val="000000">
                <a:alpha val="40000"/>
              </a:srgbClr>
            </a:outerShdw>
          </a:effectLst>
        </p:spPr>
        <p:txBody>
          <a:bodyPr lIns="91440" tIns="45720" rIns="91440" bIns="45720" anchor="t"/>
          <a:lstStyle/>
          <a:p>
            <a:r>
              <a:rPr lang="en-US" dirty="0">
                <a:latin typeface="Arial"/>
                <a:cs typeface="Arial"/>
              </a:rPr>
              <a:t>5</a:t>
            </a:r>
            <a:endParaRPr lang="en-US" dirty="0">
              <a:latin typeface="Arial"/>
            </a:endParaRPr>
          </a:p>
        </p:txBody>
      </p:sp>
      <p:sp>
        <p:nvSpPr>
          <p:cNvPr id="14" name="Text 12"/>
          <p:cNvSpPr/>
          <p:nvPr/>
        </p:nvSpPr>
        <p:spPr>
          <a:xfrm>
            <a:off x="1348491" y="4689154"/>
            <a:ext cx="190050" cy="381595"/>
          </a:xfrm>
          <a:prstGeom prst="rect">
            <a:avLst/>
          </a:prstGeom>
          <a:noFill/>
          <a:ln/>
        </p:spPr>
        <p:txBody>
          <a:bodyPr wrap="none" rtlCol="0" anchor="t"/>
          <a:lstStyle/>
          <a:p>
            <a:pPr marL="0" indent="0" algn="ctr">
              <a:lnSpc>
                <a:spcPts val="3005"/>
              </a:lnSpc>
              <a:buNone/>
            </a:pPr>
            <a:r>
              <a:rPr lang="en-US" sz="2404" dirty="0">
                <a:solidFill>
                  <a:srgbClr val="3C3939"/>
                </a:solidFill>
                <a:latin typeface="Arial" panose="020B0604020202020204" pitchFamily="34" charset="0"/>
                <a:ea typeface="Raleway" pitchFamily="34" charset="-122"/>
                <a:cs typeface="Arial" panose="020B0604020202020204" pitchFamily="34" charset="0"/>
              </a:rPr>
              <a:t>3</a:t>
            </a:r>
            <a:endParaRPr lang="en-US" sz="2404" dirty="0">
              <a:latin typeface="Arial" panose="020B0604020202020204" pitchFamily="34" charset="0"/>
            </a:endParaRPr>
          </a:p>
        </p:txBody>
      </p:sp>
      <p:sp>
        <p:nvSpPr>
          <p:cNvPr id="15" name="Text 13"/>
          <p:cNvSpPr/>
          <p:nvPr/>
        </p:nvSpPr>
        <p:spPr>
          <a:xfrm>
            <a:off x="1862484" y="4720943"/>
            <a:ext cx="4741905" cy="954048"/>
          </a:xfrm>
          <a:prstGeom prst="rect">
            <a:avLst/>
          </a:prstGeom>
          <a:noFill/>
          <a:ln/>
        </p:spPr>
        <p:txBody>
          <a:bodyPr wrap="square" rtlCol="0" anchor="t"/>
          <a:lstStyle/>
          <a:p>
            <a:pPr marL="0" indent="0">
              <a:lnSpc>
                <a:spcPts val="2504"/>
              </a:lnSpc>
              <a:buNone/>
            </a:pPr>
            <a:r>
              <a:rPr lang="en-US" sz="2003" b="1" dirty="0">
                <a:solidFill>
                  <a:srgbClr val="3C3939"/>
                </a:solidFill>
                <a:latin typeface="Arial" panose="020B0604020202020204" pitchFamily="34" charset="0"/>
                <a:ea typeface="Raleway" pitchFamily="34" charset="-122"/>
                <a:cs typeface="Arial" panose="020B0604020202020204" pitchFamily="34" charset="0"/>
              </a:rPr>
              <a:t>Discover the Power of Visual Management Boards in Enhancing Clinic Performance</a:t>
            </a:r>
            <a:endParaRPr lang="en-US" sz="2003" b="1" dirty="0">
              <a:latin typeface="Arial" panose="020B0604020202020204" pitchFamily="34" charset="0"/>
            </a:endParaRPr>
          </a:p>
        </p:txBody>
      </p:sp>
      <p:sp>
        <p:nvSpPr>
          <p:cNvPr id="16" name="Text 14"/>
          <p:cNvSpPr/>
          <p:nvPr/>
        </p:nvSpPr>
        <p:spPr>
          <a:xfrm>
            <a:off x="1862484" y="5797030"/>
            <a:ext cx="5733086" cy="1628775"/>
          </a:xfrm>
          <a:prstGeom prst="rect">
            <a:avLst/>
          </a:prstGeom>
          <a:noFill/>
          <a:ln/>
        </p:spPr>
        <p:txBody>
          <a:bodyPr wrap="square" rtlCol="0" anchor="t"/>
          <a:lstStyle/>
          <a:p>
            <a:pPr marL="0" indent="0">
              <a:lnSpc>
                <a:spcPts val="2564"/>
              </a:lnSpc>
              <a:buNone/>
            </a:pPr>
            <a:r>
              <a:rPr lang="en-US" sz="1603" dirty="0">
                <a:solidFill>
                  <a:srgbClr val="3C3939"/>
                </a:solidFill>
                <a:latin typeface="Arial" panose="020B0604020202020204" pitchFamily="34" charset="0"/>
                <a:ea typeface="Roboto" pitchFamily="34" charset="-122"/>
                <a:cs typeface="Arial" panose="020B0604020202020204" pitchFamily="34" charset="0"/>
              </a:rPr>
              <a:t>Understand the transformative impact of prominently displaying key performance metrics to promote transparency, accountability, and data-driven decision-making.</a:t>
            </a:r>
            <a:endParaRPr lang="en-US" sz="1603" dirty="0">
              <a:latin typeface="Arial" panose="020B0604020202020204" pitchFamily="34" charset="0"/>
            </a:endParaRPr>
          </a:p>
        </p:txBody>
      </p:sp>
      <p:sp>
        <p:nvSpPr>
          <p:cNvPr id="17" name="Shape 15"/>
          <p:cNvSpPr/>
          <p:nvPr/>
        </p:nvSpPr>
        <p:spPr>
          <a:xfrm>
            <a:off x="7716855" y="4618590"/>
            <a:ext cx="522841" cy="457914"/>
          </a:xfrm>
          <a:prstGeom prst="roundRect">
            <a:avLst>
              <a:gd name="adj" fmla="val 20002"/>
            </a:avLst>
          </a:prstGeom>
          <a:solidFill>
            <a:srgbClr val="EDF9FF"/>
          </a:solidFill>
          <a:ln w="7620">
            <a:noFill/>
            <a:prstDash val="solid"/>
          </a:ln>
          <a:effectLst>
            <a:outerShdw blurRad="63500" dist="50800" dir="2700000">
              <a:srgbClr val="000000">
                <a:alpha val="40000"/>
              </a:srgbClr>
            </a:outerShdw>
          </a:effectLst>
        </p:spPr>
        <p:txBody>
          <a:bodyPr/>
          <a:lstStyle/>
          <a:p>
            <a:endParaRPr lang="en-US" dirty="0">
              <a:latin typeface="Arial" panose="020B0604020202020204" pitchFamily="34" charset="0"/>
            </a:endParaRPr>
          </a:p>
        </p:txBody>
      </p:sp>
      <p:sp>
        <p:nvSpPr>
          <p:cNvPr id="18" name="Text 16"/>
          <p:cNvSpPr/>
          <p:nvPr/>
        </p:nvSpPr>
        <p:spPr>
          <a:xfrm>
            <a:off x="7862469" y="4656690"/>
            <a:ext cx="193741" cy="381595"/>
          </a:xfrm>
          <a:prstGeom prst="rect">
            <a:avLst/>
          </a:prstGeom>
          <a:noFill/>
          <a:ln/>
        </p:spPr>
        <p:txBody>
          <a:bodyPr wrap="none" rtlCol="0" anchor="t"/>
          <a:lstStyle/>
          <a:p>
            <a:pPr marL="0" indent="0" algn="ctr">
              <a:lnSpc>
                <a:spcPts val="3005"/>
              </a:lnSpc>
              <a:buNone/>
            </a:pPr>
            <a:r>
              <a:rPr lang="en-US" sz="2404" dirty="0">
                <a:solidFill>
                  <a:srgbClr val="3C3939"/>
                </a:solidFill>
                <a:latin typeface="Arial" panose="020B0604020202020204" pitchFamily="34" charset="0"/>
                <a:ea typeface="Raleway" pitchFamily="34" charset="-122"/>
                <a:cs typeface="Arial" panose="020B0604020202020204" pitchFamily="34" charset="0"/>
              </a:rPr>
              <a:t>4</a:t>
            </a:r>
            <a:endParaRPr lang="en-US" sz="2404" dirty="0">
              <a:latin typeface="Arial" panose="020B0604020202020204" pitchFamily="34" charset="0"/>
            </a:endParaRPr>
          </a:p>
        </p:txBody>
      </p:sp>
      <p:sp>
        <p:nvSpPr>
          <p:cNvPr id="19" name="Text 17"/>
          <p:cNvSpPr/>
          <p:nvPr/>
        </p:nvSpPr>
        <p:spPr>
          <a:xfrm>
            <a:off x="8378248" y="4688479"/>
            <a:ext cx="5347801" cy="636032"/>
          </a:xfrm>
          <a:prstGeom prst="rect">
            <a:avLst/>
          </a:prstGeom>
          <a:noFill/>
          <a:ln/>
        </p:spPr>
        <p:txBody>
          <a:bodyPr wrap="square" rtlCol="0" anchor="t"/>
          <a:lstStyle/>
          <a:p>
            <a:pPr marL="0" indent="0">
              <a:lnSpc>
                <a:spcPts val="2504"/>
              </a:lnSpc>
              <a:buNone/>
            </a:pPr>
            <a:r>
              <a:rPr lang="en-US" sz="2003" b="1" dirty="0">
                <a:solidFill>
                  <a:srgbClr val="3C3939"/>
                </a:solidFill>
                <a:latin typeface="Arial" panose="020B0604020202020204" pitchFamily="34" charset="0"/>
                <a:ea typeface="Raleway" pitchFamily="34" charset="-122"/>
                <a:cs typeface="Arial" panose="020B0604020202020204" pitchFamily="34" charset="0"/>
              </a:rPr>
              <a:t>Gain Insights into Effective Change Management Approaches</a:t>
            </a:r>
            <a:endParaRPr lang="en-US" sz="2003" b="1" dirty="0">
              <a:latin typeface="Arial" panose="020B0604020202020204" pitchFamily="34" charset="0"/>
            </a:endParaRPr>
          </a:p>
        </p:txBody>
      </p:sp>
      <p:sp>
        <p:nvSpPr>
          <p:cNvPr id="20" name="Text 18"/>
          <p:cNvSpPr/>
          <p:nvPr/>
        </p:nvSpPr>
        <p:spPr>
          <a:xfrm>
            <a:off x="8378248" y="5795558"/>
            <a:ext cx="6048226" cy="1628775"/>
          </a:xfrm>
          <a:prstGeom prst="rect">
            <a:avLst/>
          </a:prstGeom>
          <a:noFill/>
          <a:ln/>
        </p:spPr>
        <p:txBody>
          <a:bodyPr wrap="square" rtlCol="0" anchor="t"/>
          <a:lstStyle/>
          <a:p>
            <a:pPr marL="0" indent="0">
              <a:lnSpc>
                <a:spcPts val="2564"/>
              </a:lnSpc>
              <a:buNone/>
            </a:pPr>
            <a:r>
              <a:rPr lang="en-US" sz="1603" dirty="0">
                <a:solidFill>
                  <a:srgbClr val="3C3939"/>
                </a:solidFill>
                <a:latin typeface="Arial" panose="020B0604020202020204" pitchFamily="34" charset="0"/>
                <a:ea typeface="Roboto" pitchFamily="34" charset="-122"/>
                <a:cs typeface="Arial" panose="020B0604020202020204" pitchFamily="34" charset="0"/>
              </a:rPr>
              <a:t>Learn proven strategies for leading successful change initiatives, addressing staff resistance, and leveraging technology to facilitate the adoption of new processes and behaviors.</a:t>
            </a:r>
            <a:endParaRPr lang="en-US" sz="1603" dirty="0">
              <a:latin typeface="Arial" panose="020B0604020202020204" pitchFamily="34" charset="0"/>
            </a:endParaRPr>
          </a:p>
        </p:txBody>
      </p:sp>
      <p:sp>
        <p:nvSpPr>
          <p:cNvPr id="22" name="Title 21">
            <a:extLst>
              <a:ext uri="{FF2B5EF4-FFF2-40B4-BE49-F238E27FC236}">
                <a16:creationId xmlns:a16="http://schemas.microsoft.com/office/drawing/2014/main" id="{3C91859F-3554-1628-0C4C-45CBB14633B4}"/>
              </a:ext>
            </a:extLst>
          </p:cNvPr>
          <p:cNvSpPr>
            <a:spLocks noGrp="1"/>
          </p:cNvSpPr>
          <p:nvPr>
            <p:ph type="title"/>
          </p:nvPr>
        </p:nvSpPr>
        <p:spPr>
          <a:xfrm>
            <a:off x="494756" y="371203"/>
            <a:ext cx="8229600" cy="570586"/>
          </a:xfrm>
        </p:spPr>
        <p:txBody>
          <a:bodyPr/>
          <a:lstStyle/>
          <a:p>
            <a:r>
              <a:rPr lang="en-US" dirty="0"/>
              <a:t>Objectives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B729-5B87-91D9-5ECD-CB9031D84320}"/>
              </a:ext>
            </a:extLst>
          </p:cNvPr>
          <p:cNvSpPr>
            <a:spLocks noGrp="1"/>
          </p:cNvSpPr>
          <p:nvPr>
            <p:ph type="title"/>
          </p:nvPr>
        </p:nvSpPr>
        <p:spPr>
          <a:xfrm>
            <a:off x="625385" y="403860"/>
            <a:ext cx="8229600" cy="570586"/>
          </a:xfrm>
        </p:spPr>
        <p:txBody>
          <a:bodyPr/>
          <a:lstStyle/>
          <a:p>
            <a:r>
              <a:rPr lang="en-US" dirty="0"/>
              <a:t>Audience Poll #1</a:t>
            </a:r>
          </a:p>
        </p:txBody>
      </p:sp>
      <p:sp>
        <p:nvSpPr>
          <p:cNvPr id="4" name="TextBox 3">
            <a:extLst>
              <a:ext uri="{FF2B5EF4-FFF2-40B4-BE49-F238E27FC236}">
                <a16:creationId xmlns:a16="http://schemas.microsoft.com/office/drawing/2014/main" id="{8E28C1AA-4B5E-0CF3-0DFF-145D2AF32112}"/>
              </a:ext>
            </a:extLst>
          </p:cNvPr>
          <p:cNvSpPr txBox="1"/>
          <p:nvPr/>
        </p:nvSpPr>
        <p:spPr>
          <a:xfrm>
            <a:off x="2843702" y="2345205"/>
            <a:ext cx="8946879" cy="3539430"/>
          </a:xfrm>
          <a:prstGeom prst="rect">
            <a:avLst/>
          </a:prstGeom>
          <a:noFill/>
        </p:spPr>
        <p:txBody>
          <a:bodyPr wrap="square">
            <a:spAutoFit/>
          </a:bodyPr>
          <a:lstStyle/>
          <a:p>
            <a:pPr algn="l"/>
            <a:r>
              <a:rPr lang="en-US" sz="3200" b="0" i="0" dirty="0">
                <a:solidFill>
                  <a:srgbClr val="172B4D"/>
                </a:solidFill>
                <a:effectLst/>
                <a:highlight>
                  <a:srgbClr val="FFFFFF"/>
                </a:highlight>
                <a:latin typeface="Arial" panose="020B0604020202020204" pitchFamily="34" charset="0"/>
                <a:cs typeface="Arial" panose="020B0604020202020204" pitchFamily="34" charset="0"/>
              </a:rPr>
              <a:t>What is your biggest challenge in optimizing patient flow in your clinic?</a:t>
            </a:r>
          </a:p>
          <a:p>
            <a:pPr algn="l"/>
            <a:br>
              <a:rPr lang="en-US" sz="3200" b="0" i="0" dirty="0">
                <a:solidFill>
                  <a:srgbClr val="172B4D"/>
                </a:solidFill>
                <a:effectLst/>
                <a:highlight>
                  <a:srgbClr val="FFFFFF"/>
                </a:highlight>
                <a:latin typeface="Arial" panose="020B0604020202020204" pitchFamily="34" charset="0"/>
                <a:cs typeface="Arial" panose="020B0604020202020204" pitchFamily="34" charset="0"/>
              </a:rPr>
            </a:br>
            <a:r>
              <a:rPr lang="en-US" sz="3200" b="0" i="0" dirty="0">
                <a:solidFill>
                  <a:srgbClr val="172B4D"/>
                </a:solidFill>
                <a:effectLst/>
                <a:highlight>
                  <a:srgbClr val="FFFFFF"/>
                </a:highlight>
                <a:latin typeface="Arial" panose="020B0604020202020204" pitchFamily="34" charset="0"/>
                <a:cs typeface="Arial" panose="020B0604020202020204" pitchFamily="34" charset="0"/>
              </a:rPr>
              <a:t>a) Long wait times</a:t>
            </a:r>
            <a:br>
              <a:rPr lang="en-US" sz="3200" b="0" i="0" dirty="0">
                <a:solidFill>
                  <a:srgbClr val="172B4D"/>
                </a:solidFill>
                <a:effectLst/>
                <a:highlight>
                  <a:srgbClr val="FFFFFF"/>
                </a:highlight>
                <a:latin typeface="Arial" panose="020B0604020202020204" pitchFamily="34" charset="0"/>
                <a:cs typeface="Arial" panose="020B0604020202020204" pitchFamily="34" charset="0"/>
              </a:rPr>
            </a:br>
            <a:r>
              <a:rPr lang="en-US" sz="3200" b="0" i="0" dirty="0">
                <a:solidFill>
                  <a:srgbClr val="172B4D"/>
                </a:solidFill>
                <a:effectLst/>
                <a:highlight>
                  <a:srgbClr val="FFFFFF"/>
                </a:highlight>
                <a:latin typeface="Arial" panose="020B0604020202020204" pitchFamily="34" charset="0"/>
                <a:cs typeface="Arial" panose="020B0604020202020204" pitchFamily="34" charset="0"/>
              </a:rPr>
              <a:t>b) Inefficient check-in processes</a:t>
            </a:r>
            <a:br>
              <a:rPr lang="en-US" sz="3200" b="0" i="0" dirty="0">
                <a:solidFill>
                  <a:srgbClr val="172B4D"/>
                </a:solidFill>
                <a:effectLst/>
                <a:highlight>
                  <a:srgbClr val="FFFFFF"/>
                </a:highlight>
                <a:latin typeface="Arial" panose="020B0604020202020204" pitchFamily="34" charset="0"/>
                <a:cs typeface="Arial" panose="020B0604020202020204" pitchFamily="34" charset="0"/>
              </a:rPr>
            </a:br>
            <a:r>
              <a:rPr lang="en-US" sz="3200" b="0" i="0" dirty="0">
                <a:solidFill>
                  <a:srgbClr val="172B4D"/>
                </a:solidFill>
                <a:effectLst/>
                <a:highlight>
                  <a:srgbClr val="FFFFFF"/>
                </a:highlight>
                <a:latin typeface="Arial" panose="020B0604020202020204" pitchFamily="34" charset="0"/>
                <a:cs typeface="Arial" panose="020B0604020202020204" pitchFamily="34" charset="0"/>
              </a:rPr>
              <a:t>c) Poor communication between staff</a:t>
            </a:r>
            <a:br>
              <a:rPr lang="en-US" sz="3200" b="0" i="0" dirty="0">
                <a:solidFill>
                  <a:srgbClr val="172B4D"/>
                </a:solidFill>
                <a:effectLst/>
                <a:highlight>
                  <a:srgbClr val="FFFFFF"/>
                </a:highlight>
                <a:latin typeface="Arial" panose="020B0604020202020204" pitchFamily="34" charset="0"/>
                <a:cs typeface="Arial" panose="020B0604020202020204" pitchFamily="34" charset="0"/>
              </a:rPr>
            </a:br>
            <a:endParaRPr lang="en-US" sz="3200" b="0" i="0" dirty="0">
              <a:solidFill>
                <a:srgbClr val="172B4D"/>
              </a:solidFill>
              <a:effectLst/>
              <a:highlight>
                <a:srgbClr val="FFFFF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485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CC6AA344-2C05-1971-E74F-EFA53DB83AA6}"/>
              </a:ext>
            </a:extLst>
          </p:cNvPr>
          <p:cNvSpPr>
            <a:spLocks noGrp="1"/>
          </p:cNvSpPr>
          <p:nvPr>
            <p:ph type="title"/>
          </p:nvPr>
        </p:nvSpPr>
        <p:spPr>
          <a:xfrm>
            <a:off x="551906" y="412024"/>
            <a:ext cx="8229600" cy="570586"/>
          </a:xfrm>
        </p:spPr>
        <p:txBody>
          <a:bodyPr/>
          <a:lstStyle/>
          <a:p>
            <a:r>
              <a:rPr lang="en-US" dirty="0">
                <a:latin typeface="Arial"/>
                <a:cs typeface="Arial"/>
              </a:rPr>
              <a:t>Optimizing Patient Flow</a:t>
            </a:r>
          </a:p>
        </p:txBody>
      </p:sp>
      <p:sp>
        <p:nvSpPr>
          <p:cNvPr id="6" name="Shape 3"/>
          <p:cNvSpPr/>
          <p:nvPr/>
        </p:nvSpPr>
        <p:spPr>
          <a:xfrm>
            <a:off x="1975650" y="1715075"/>
            <a:ext cx="15096" cy="4903338"/>
          </a:xfrm>
          <a:prstGeom prst="roundRect">
            <a:avLst>
              <a:gd name="adj" fmla="val 225341"/>
            </a:avLst>
          </a:prstGeom>
          <a:solidFill>
            <a:srgbClr val="C7C7D0"/>
          </a:solidFill>
          <a:ln/>
        </p:spPr>
        <p:txBody>
          <a:bodyPr/>
          <a:lstStyle/>
          <a:p>
            <a:endParaRPr lang="en-US" dirty="0">
              <a:latin typeface="Arial" panose="020B0604020202020204" pitchFamily="34" charset="0"/>
            </a:endParaRPr>
          </a:p>
        </p:txBody>
      </p:sp>
      <p:sp>
        <p:nvSpPr>
          <p:cNvPr id="7" name="Shape 4"/>
          <p:cNvSpPr/>
          <p:nvPr/>
        </p:nvSpPr>
        <p:spPr>
          <a:xfrm>
            <a:off x="2223313" y="2107015"/>
            <a:ext cx="738664" cy="42148"/>
          </a:xfrm>
          <a:prstGeom prst="roundRect">
            <a:avLst>
              <a:gd name="adj" fmla="val 225341"/>
            </a:avLst>
          </a:prstGeom>
          <a:solidFill>
            <a:srgbClr val="C7C7D0"/>
          </a:solidFill>
          <a:ln/>
        </p:spPr>
        <p:txBody>
          <a:bodyPr/>
          <a:lstStyle/>
          <a:p>
            <a:endParaRPr lang="en-US" dirty="0">
              <a:latin typeface="Arial" panose="020B0604020202020204" pitchFamily="34" charset="0"/>
            </a:endParaRPr>
          </a:p>
        </p:txBody>
      </p:sp>
      <p:sp>
        <p:nvSpPr>
          <p:cNvPr id="8" name="Shape 5"/>
          <p:cNvSpPr/>
          <p:nvPr/>
        </p:nvSpPr>
        <p:spPr>
          <a:xfrm>
            <a:off x="1748492" y="1890797"/>
            <a:ext cx="474821" cy="474821"/>
          </a:xfrm>
          <a:prstGeom prst="roundRect">
            <a:avLst>
              <a:gd name="adj" fmla="val 20003"/>
            </a:avLst>
          </a:prstGeom>
          <a:solidFill>
            <a:srgbClr val="E1E1EA"/>
          </a:solidFill>
          <a:ln w="7620">
            <a:solidFill>
              <a:srgbClr val="C7C7D0"/>
            </a:solidFill>
            <a:prstDash val="solid"/>
          </a:ln>
        </p:spPr>
        <p:txBody>
          <a:bodyPr/>
          <a:lstStyle/>
          <a:p>
            <a:endParaRPr lang="en-US" dirty="0">
              <a:latin typeface="Arial" panose="020B0604020202020204" pitchFamily="34" charset="0"/>
            </a:endParaRPr>
          </a:p>
        </p:txBody>
      </p:sp>
      <p:sp>
        <p:nvSpPr>
          <p:cNvPr id="13" name="Shape 10"/>
          <p:cNvSpPr/>
          <p:nvPr/>
        </p:nvSpPr>
        <p:spPr>
          <a:xfrm>
            <a:off x="1748492" y="3635981"/>
            <a:ext cx="474821" cy="474821"/>
          </a:xfrm>
          <a:prstGeom prst="roundRect">
            <a:avLst>
              <a:gd name="adj" fmla="val 20003"/>
            </a:avLst>
          </a:prstGeom>
          <a:solidFill>
            <a:srgbClr val="E1E1EA"/>
          </a:solidFill>
          <a:ln w="7620">
            <a:solidFill>
              <a:srgbClr val="C7C7D0"/>
            </a:solidFill>
            <a:prstDash val="solid"/>
          </a:ln>
        </p:spPr>
        <p:txBody>
          <a:bodyPr/>
          <a:lstStyle/>
          <a:p>
            <a:endParaRPr lang="en-US" dirty="0">
              <a:latin typeface="Arial" panose="020B0604020202020204" pitchFamily="34" charset="0"/>
            </a:endParaRPr>
          </a:p>
        </p:txBody>
      </p:sp>
      <p:sp>
        <p:nvSpPr>
          <p:cNvPr id="9" name="Text 6"/>
          <p:cNvSpPr/>
          <p:nvPr/>
        </p:nvSpPr>
        <p:spPr>
          <a:xfrm>
            <a:off x="1918156" y="1930326"/>
            <a:ext cx="135493" cy="395645"/>
          </a:xfrm>
          <a:prstGeom prst="rect">
            <a:avLst/>
          </a:prstGeom>
          <a:noFill/>
          <a:ln/>
        </p:spPr>
        <p:txBody>
          <a:bodyPr wrap="none" rtlCol="0" anchor="t"/>
          <a:lstStyle/>
          <a:p>
            <a:pPr marL="0" indent="0" algn="ctr">
              <a:lnSpc>
                <a:spcPts val="3116"/>
              </a:lnSpc>
              <a:buNone/>
            </a:pPr>
            <a:r>
              <a:rPr lang="en-US" sz="2493" dirty="0">
                <a:solidFill>
                  <a:srgbClr val="3C3939"/>
                </a:solidFill>
                <a:latin typeface="Arial" panose="020B0604020202020204" pitchFamily="34" charset="0"/>
                <a:ea typeface="Raleway" pitchFamily="34" charset="-122"/>
                <a:cs typeface="Arial" panose="020B0604020202020204" pitchFamily="34" charset="0"/>
              </a:rPr>
              <a:t>1</a:t>
            </a:r>
            <a:endParaRPr lang="en-US" sz="2493" dirty="0">
              <a:latin typeface="Arial" panose="020B0604020202020204" pitchFamily="34" charset="0"/>
            </a:endParaRPr>
          </a:p>
        </p:txBody>
      </p:sp>
      <p:sp>
        <p:nvSpPr>
          <p:cNvPr id="12" name="Shape 9"/>
          <p:cNvSpPr/>
          <p:nvPr/>
        </p:nvSpPr>
        <p:spPr>
          <a:xfrm>
            <a:off x="2223313" y="3852198"/>
            <a:ext cx="738664" cy="42148"/>
          </a:xfrm>
          <a:prstGeom prst="roundRect">
            <a:avLst>
              <a:gd name="adj" fmla="val 225341"/>
            </a:avLst>
          </a:prstGeom>
          <a:solidFill>
            <a:srgbClr val="C7C7D0"/>
          </a:solidFill>
          <a:ln/>
        </p:spPr>
        <p:txBody>
          <a:bodyPr/>
          <a:lstStyle/>
          <a:p>
            <a:endParaRPr lang="en-US" dirty="0">
              <a:latin typeface="Arial" panose="020B0604020202020204" pitchFamily="34" charset="0"/>
            </a:endParaRPr>
          </a:p>
        </p:txBody>
      </p:sp>
      <p:sp>
        <p:nvSpPr>
          <p:cNvPr id="14" name="Text 11"/>
          <p:cNvSpPr/>
          <p:nvPr/>
        </p:nvSpPr>
        <p:spPr>
          <a:xfrm>
            <a:off x="1903392" y="3675510"/>
            <a:ext cx="164902" cy="395645"/>
          </a:xfrm>
          <a:prstGeom prst="rect">
            <a:avLst/>
          </a:prstGeom>
          <a:noFill/>
          <a:ln/>
        </p:spPr>
        <p:txBody>
          <a:bodyPr wrap="none" rtlCol="0" anchor="t"/>
          <a:lstStyle/>
          <a:p>
            <a:pPr marL="0" indent="0" algn="ctr">
              <a:lnSpc>
                <a:spcPts val="3116"/>
              </a:lnSpc>
              <a:buNone/>
            </a:pPr>
            <a:r>
              <a:rPr lang="en-US" sz="2493" dirty="0">
                <a:solidFill>
                  <a:srgbClr val="3C3939"/>
                </a:solidFill>
                <a:latin typeface="Arial" panose="020B0604020202020204" pitchFamily="34" charset="0"/>
                <a:ea typeface="Raleway" pitchFamily="34" charset="-122"/>
                <a:cs typeface="Arial" panose="020B0604020202020204" pitchFamily="34" charset="0"/>
              </a:rPr>
              <a:t>2</a:t>
            </a:r>
            <a:endParaRPr lang="en-US" sz="2493" dirty="0">
              <a:latin typeface="Arial" panose="020B0604020202020204" pitchFamily="34" charset="0"/>
            </a:endParaRPr>
          </a:p>
        </p:txBody>
      </p:sp>
      <p:sp>
        <p:nvSpPr>
          <p:cNvPr id="10" name="Text 7"/>
          <p:cNvSpPr/>
          <p:nvPr/>
        </p:nvSpPr>
        <p:spPr>
          <a:xfrm>
            <a:off x="3146643" y="1936875"/>
            <a:ext cx="3494603" cy="329803"/>
          </a:xfrm>
          <a:prstGeom prst="rect">
            <a:avLst/>
          </a:prstGeom>
          <a:noFill/>
          <a:ln/>
        </p:spPr>
        <p:txBody>
          <a:bodyPr wrap="none" rtlCol="0" anchor="t"/>
          <a:lstStyle/>
          <a:p>
            <a:pPr marL="0" indent="0" algn="l">
              <a:lnSpc>
                <a:spcPts val="2597"/>
              </a:lnSpc>
              <a:buNone/>
            </a:pPr>
            <a:r>
              <a:rPr lang="en-US" sz="2000" b="1" dirty="0">
                <a:solidFill>
                  <a:srgbClr val="3C3939"/>
                </a:solidFill>
                <a:latin typeface="Arial" panose="020B0604020202020204" pitchFamily="34" charset="0"/>
                <a:ea typeface="Raleway" pitchFamily="34" charset="-122"/>
                <a:cs typeface="Arial" panose="020B0604020202020204" pitchFamily="34" charset="0"/>
              </a:rPr>
              <a:t>Streamline Check-in Process</a:t>
            </a:r>
            <a:endParaRPr lang="en-US" sz="2000" b="1" dirty="0">
              <a:latin typeface="Arial" panose="020B0604020202020204" pitchFamily="34" charset="0"/>
            </a:endParaRPr>
          </a:p>
        </p:txBody>
      </p:sp>
      <p:sp>
        <p:nvSpPr>
          <p:cNvPr id="11" name="Text 8"/>
          <p:cNvSpPr/>
          <p:nvPr/>
        </p:nvSpPr>
        <p:spPr>
          <a:xfrm>
            <a:off x="3146643" y="2393241"/>
            <a:ext cx="9925418" cy="1012984"/>
          </a:xfrm>
          <a:prstGeom prst="rect">
            <a:avLst/>
          </a:prstGeom>
          <a:noFill/>
          <a:ln/>
        </p:spPr>
        <p:txBody>
          <a:bodyPr wrap="square" rtlCol="0" anchor="t"/>
          <a:lstStyle/>
          <a:p>
            <a:pPr marL="0" indent="0" algn="l">
              <a:lnSpc>
                <a:spcPts val="2659"/>
              </a:lnSpc>
              <a:buNone/>
            </a:pPr>
            <a:r>
              <a:rPr lang="en-US" sz="1600" dirty="0">
                <a:solidFill>
                  <a:srgbClr val="3C3939"/>
                </a:solidFill>
                <a:latin typeface="Arial" panose="020B0604020202020204" pitchFamily="34" charset="0"/>
                <a:ea typeface="Roboto" pitchFamily="34" charset="-122"/>
                <a:cs typeface="Arial" panose="020B0604020202020204" pitchFamily="34" charset="0"/>
              </a:rPr>
              <a:t>Implement electronic systems and pre-registration to minimize paperwork and expedite the patient check-in experience, ensuring a seamless start to the patient journey.</a:t>
            </a:r>
            <a:endParaRPr lang="en-US" sz="1600" dirty="0">
              <a:latin typeface="Arial" panose="020B0604020202020204" pitchFamily="34" charset="0"/>
            </a:endParaRPr>
          </a:p>
        </p:txBody>
      </p:sp>
      <p:sp>
        <p:nvSpPr>
          <p:cNvPr id="15" name="Text 12"/>
          <p:cNvSpPr/>
          <p:nvPr/>
        </p:nvSpPr>
        <p:spPr>
          <a:xfrm>
            <a:off x="3146643" y="3682058"/>
            <a:ext cx="2638187" cy="329803"/>
          </a:xfrm>
          <a:prstGeom prst="rect">
            <a:avLst/>
          </a:prstGeom>
          <a:noFill/>
          <a:ln/>
        </p:spPr>
        <p:txBody>
          <a:bodyPr wrap="none" rtlCol="0" anchor="t"/>
          <a:lstStyle/>
          <a:p>
            <a:pPr marL="0" indent="0" algn="l">
              <a:lnSpc>
                <a:spcPts val="2597"/>
              </a:lnSpc>
              <a:buNone/>
            </a:pPr>
            <a:r>
              <a:rPr lang="en-US" sz="2000" b="1" dirty="0">
                <a:solidFill>
                  <a:srgbClr val="3C3939"/>
                </a:solidFill>
                <a:latin typeface="Arial" panose="020B0604020202020204" pitchFamily="34" charset="0"/>
                <a:ea typeface="Raleway" pitchFamily="34" charset="-122"/>
                <a:cs typeface="Arial" panose="020B0604020202020204" pitchFamily="34" charset="0"/>
              </a:rPr>
              <a:t>Minimize Wait Times</a:t>
            </a:r>
            <a:endParaRPr lang="en-US" sz="2000" b="1" dirty="0">
              <a:latin typeface="Arial" panose="020B0604020202020204" pitchFamily="34" charset="0"/>
            </a:endParaRPr>
          </a:p>
        </p:txBody>
      </p:sp>
      <p:sp>
        <p:nvSpPr>
          <p:cNvPr id="16" name="Text 13"/>
          <p:cNvSpPr/>
          <p:nvPr/>
        </p:nvSpPr>
        <p:spPr>
          <a:xfrm>
            <a:off x="3146643" y="4138425"/>
            <a:ext cx="9925418" cy="675323"/>
          </a:xfrm>
          <a:prstGeom prst="rect">
            <a:avLst/>
          </a:prstGeom>
          <a:noFill/>
          <a:ln/>
        </p:spPr>
        <p:txBody>
          <a:bodyPr wrap="square" rtlCol="0" anchor="t"/>
          <a:lstStyle/>
          <a:p>
            <a:pPr marL="0" indent="0" algn="l">
              <a:lnSpc>
                <a:spcPts val="2659"/>
              </a:lnSpc>
              <a:buNone/>
            </a:pPr>
            <a:r>
              <a:rPr lang="en-US" sz="1600" dirty="0">
                <a:solidFill>
                  <a:srgbClr val="3C3939"/>
                </a:solidFill>
                <a:latin typeface="Arial" panose="020B0604020202020204" pitchFamily="34" charset="0"/>
                <a:ea typeface="Roboto" pitchFamily="34" charset="-122"/>
                <a:cs typeface="Arial" panose="020B0604020202020204" pitchFamily="34" charset="0"/>
              </a:rPr>
              <a:t>Utilize strategies such as staggered appointments, efficient room turnover, and clear communication to reduce patient wait times and improve overall satisfaction.</a:t>
            </a:r>
            <a:endParaRPr lang="en-US" sz="1600" dirty="0">
              <a:latin typeface="Arial" panose="020B0604020202020204" pitchFamily="34" charset="0"/>
            </a:endParaRPr>
          </a:p>
        </p:txBody>
      </p:sp>
      <p:sp>
        <p:nvSpPr>
          <p:cNvPr id="17" name="Shape 14"/>
          <p:cNvSpPr/>
          <p:nvPr/>
        </p:nvSpPr>
        <p:spPr>
          <a:xfrm>
            <a:off x="2223313" y="5562718"/>
            <a:ext cx="738664" cy="42148"/>
          </a:xfrm>
          <a:prstGeom prst="roundRect">
            <a:avLst>
              <a:gd name="adj" fmla="val 225341"/>
            </a:avLst>
          </a:prstGeom>
          <a:solidFill>
            <a:srgbClr val="C7C7D0"/>
          </a:solidFill>
          <a:ln/>
        </p:spPr>
        <p:txBody>
          <a:bodyPr/>
          <a:lstStyle/>
          <a:p>
            <a:endParaRPr lang="en-US" dirty="0">
              <a:latin typeface="Arial" panose="020B0604020202020204" pitchFamily="34" charset="0"/>
            </a:endParaRPr>
          </a:p>
        </p:txBody>
      </p:sp>
      <p:sp>
        <p:nvSpPr>
          <p:cNvPr id="18" name="Shape 15"/>
          <p:cNvSpPr/>
          <p:nvPr/>
        </p:nvSpPr>
        <p:spPr>
          <a:xfrm>
            <a:off x="1748492" y="5346500"/>
            <a:ext cx="474821" cy="474821"/>
          </a:xfrm>
          <a:prstGeom prst="roundRect">
            <a:avLst>
              <a:gd name="adj" fmla="val 20003"/>
            </a:avLst>
          </a:prstGeom>
          <a:solidFill>
            <a:srgbClr val="E1E1EA"/>
          </a:solidFill>
          <a:ln w="7620">
            <a:solidFill>
              <a:srgbClr val="C7C7D0"/>
            </a:solidFill>
            <a:prstDash val="solid"/>
          </a:ln>
        </p:spPr>
        <p:txBody>
          <a:bodyPr/>
          <a:lstStyle/>
          <a:p>
            <a:endParaRPr lang="en-US" dirty="0">
              <a:latin typeface="Arial" panose="020B0604020202020204" pitchFamily="34" charset="0"/>
            </a:endParaRPr>
          </a:p>
        </p:txBody>
      </p:sp>
      <p:sp>
        <p:nvSpPr>
          <p:cNvPr id="19" name="Text 16"/>
          <p:cNvSpPr/>
          <p:nvPr/>
        </p:nvSpPr>
        <p:spPr>
          <a:xfrm>
            <a:off x="1901368" y="5386029"/>
            <a:ext cx="169069" cy="395645"/>
          </a:xfrm>
          <a:prstGeom prst="rect">
            <a:avLst/>
          </a:prstGeom>
          <a:noFill/>
          <a:ln/>
        </p:spPr>
        <p:txBody>
          <a:bodyPr wrap="none" rtlCol="0" anchor="t"/>
          <a:lstStyle/>
          <a:p>
            <a:pPr marL="0" indent="0" algn="ctr">
              <a:lnSpc>
                <a:spcPts val="3116"/>
              </a:lnSpc>
              <a:buNone/>
            </a:pPr>
            <a:r>
              <a:rPr lang="en-US" sz="2493" dirty="0">
                <a:solidFill>
                  <a:srgbClr val="3C3939"/>
                </a:solidFill>
                <a:latin typeface="Arial" panose="020B0604020202020204" pitchFamily="34" charset="0"/>
                <a:ea typeface="Raleway" pitchFamily="34" charset="-122"/>
                <a:cs typeface="Arial" panose="020B0604020202020204" pitchFamily="34" charset="0"/>
              </a:rPr>
              <a:t>3</a:t>
            </a:r>
            <a:endParaRPr lang="en-US" sz="2493" dirty="0">
              <a:latin typeface="Arial" panose="020B0604020202020204" pitchFamily="34" charset="0"/>
            </a:endParaRPr>
          </a:p>
        </p:txBody>
      </p:sp>
      <p:sp>
        <p:nvSpPr>
          <p:cNvPr id="20" name="Text 17"/>
          <p:cNvSpPr/>
          <p:nvPr/>
        </p:nvSpPr>
        <p:spPr>
          <a:xfrm>
            <a:off x="3146643" y="5392578"/>
            <a:ext cx="5130998" cy="329803"/>
          </a:xfrm>
          <a:prstGeom prst="rect">
            <a:avLst/>
          </a:prstGeom>
          <a:noFill/>
          <a:ln/>
        </p:spPr>
        <p:txBody>
          <a:bodyPr wrap="none" rtlCol="0" anchor="t"/>
          <a:lstStyle/>
          <a:p>
            <a:pPr marL="0" indent="0" algn="l">
              <a:lnSpc>
                <a:spcPts val="2597"/>
              </a:lnSpc>
              <a:buNone/>
            </a:pPr>
            <a:r>
              <a:rPr lang="en-US" sz="2000" b="1" dirty="0">
                <a:solidFill>
                  <a:srgbClr val="3C3939"/>
                </a:solidFill>
                <a:latin typeface="Arial" panose="020B0604020202020204" pitchFamily="34" charset="0"/>
                <a:ea typeface="Raleway" pitchFamily="34" charset="-122"/>
                <a:cs typeface="Arial" panose="020B0604020202020204" pitchFamily="34" charset="0"/>
              </a:rPr>
              <a:t>Enhance Staff and Patient Communication</a:t>
            </a:r>
            <a:endParaRPr lang="en-US" sz="2000" b="1" dirty="0">
              <a:latin typeface="Arial" panose="020B0604020202020204" pitchFamily="34" charset="0"/>
            </a:endParaRPr>
          </a:p>
        </p:txBody>
      </p:sp>
      <p:sp>
        <p:nvSpPr>
          <p:cNvPr id="21" name="Text 18"/>
          <p:cNvSpPr/>
          <p:nvPr/>
        </p:nvSpPr>
        <p:spPr>
          <a:xfrm>
            <a:off x="3146643" y="5848944"/>
            <a:ext cx="9925418" cy="1012984"/>
          </a:xfrm>
          <a:prstGeom prst="rect">
            <a:avLst/>
          </a:prstGeom>
          <a:noFill/>
          <a:ln/>
        </p:spPr>
        <p:txBody>
          <a:bodyPr wrap="square" rtlCol="0" anchor="t"/>
          <a:lstStyle/>
          <a:p>
            <a:pPr marL="0" indent="0" algn="l">
              <a:lnSpc>
                <a:spcPts val="2659"/>
              </a:lnSpc>
              <a:buNone/>
            </a:pPr>
            <a:r>
              <a:rPr lang="en-US" sz="1600" dirty="0">
                <a:solidFill>
                  <a:srgbClr val="3C3939"/>
                </a:solidFill>
                <a:latin typeface="Arial" panose="020B0604020202020204" pitchFamily="34" charset="0"/>
                <a:ea typeface="Roboto" pitchFamily="34" charset="-122"/>
                <a:cs typeface="Arial" panose="020B0604020202020204" pitchFamily="34" charset="0"/>
              </a:rPr>
              <a:t>Leverage real-time updates, clear signage, and integrated technology solutions to facilitate transparent communication and keep both staff and patients informed throughout the visit.</a:t>
            </a:r>
            <a:endParaRPr lang="en-US" sz="1600" dirty="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5" name="Text 3"/>
          <p:cNvSpPr/>
          <p:nvPr/>
        </p:nvSpPr>
        <p:spPr>
          <a:xfrm>
            <a:off x="1464462" y="2427286"/>
            <a:ext cx="3744175" cy="450068"/>
          </a:xfrm>
          <a:prstGeom prst="roundRect">
            <a:avLst/>
          </a:prstGeom>
          <a:solidFill>
            <a:srgbClr val="EDF9FF"/>
          </a:solidFill>
          <a:ln/>
        </p:spPr>
        <p:txBody>
          <a:bodyPr wrap="square" rtlCol="0" anchor="t"/>
          <a:lstStyle/>
          <a:p>
            <a:pPr marL="0" indent="0">
              <a:lnSpc>
                <a:spcPts val="2734"/>
              </a:lnSpc>
              <a:buNone/>
            </a:pPr>
            <a:r>
              <a:rPr lang="en-US" sz="2000" b="1" dirty="0">
                <a:solidFill>
                  <a:srgbClr val="1B1B27"/>
                </a:solidFill>
                <a:latin typeface="Arial" panose="020B0604020202020204" pitchFamily="34" charset="0"/>
                <a:ea typeface="Raleway" pitchFamily="34" charset="-122"/>
                <a:cs typeface="Arial" panose="020B0604020202020204" pitchFamily="34" charset="0"/>
              </a:rPr>
              <a:t>Space Utilization Strategies</a:t>
            </a:r>
            <a:endParaRPr lang="en-US" sz="2000" b="1" dirty="0">
              <a:latin typeface="Arial" panose="020B0604020202020204" pitchFamily="34" charset="0"/>
            </a:endParaRPr>
          </a:p>
        </p:txBody>
      </p:sp>
      <p:sp>
        <p:nvSpPr>
          <p:cNvPr id="6" name="Text 4"/>
          <p:cNvSpPr/>
          <p:nvPr/>
        </p:nvSpPr>
        <p:spPr>
          <a:xfrm>
            <a:off x="1464462" y="3336850"/>
            <a:ext cx="3744175" cy="2843213"/>
          </a:xfrm>
          <a:prstGeom prst="rect">
            <a:avLst/>
          </a:prstGeom>
          <a:noFill/>
          <a:ln/>
        </p:spPr>
        <p:txBody>
          <a:bodyPr wrap="square" rtlCol="0" anchor="t"/>
          <a:lstStyle/>
          <a:p>
            <a:pPr marL="0" indent="0">
              <a:lnSpc>
                <a:spcPts val="2799"/>
              </a:lnSpc>
              <a:buNone/>
            </a:pPr>
            <a:r>
              <a:rPr lang="en-US" sz="1600" dirty="0">
                <a:solidFill>
                  <a:srgbClr val="3C3939"/>
                </a:solidFill>
                <a:latin typeface="Arial" panose="020B0604020202020204" pitchFamily="34" charset="0"/>
                <a:ea typeface="Roboto" pitchFamily="34" charset="-122"/>
                <a:cs typeface="Arial" panose="020B0604020202020204" pitchFamily="34" charset="0"/>
              </a:rPr>
              <a:t>Conduct a comprehensive space utilization audit to identify underutilized areas and bottlenecks, then implement flexible room configurations and leverage scheduling software to allocate resources more efficiently.</a:t>
            </a:r>
            <a:endParaRPr lang="en-US" sz="1600" dirty="0">
              <a:latin typeface="Arial" panose="020B0604020202020204" pitchFamily="34" charset="0"/>
            </a:endParaRPr>
          </a:p>
        </p:txBody>
      </p:sp>
      <p:sp>
        <p:nvSpPr>
          <p:cNvPr id="7" name="Text 5"/>
          <p:cNvSpPr/>
          <p:nvPr/>
        </p:nvSpPr>
        <p:spPr>
          <a:xfrm>
            <a:off x="5692416" y="2427286"/>
            <a:ext cx="4303052" cy="457048"/>
          </a:xfrm>
          <a:prstGeom prst="roundRect">
            <a:avLst/>
          </a:prstGeom>
          <a:solidFill>
            <a:srgbClr val="EDF9FF"/>
          </a:solidFill>
          <a:ln/>
        </p:spPr>
        <p:txBody>
          <a:bodyPr wrap="square" rtlCol="0" anchor="t"/>
          <a:lstStyle/>
          <a:p>
            <a:pPr marL="0" indent="0">
              <a:lnSpc>
                <a:spcPts val="2734"/>
              </a:lnSpc>
              <a:buNone/>
            </a:pPr>
            <a:r>
              <a:rPr lang="en-US" sz="2000" b="1" dirty="0">
                <a:solidFill>
                  <a:srgbClr val="1B1B27"/>
                </a:solidFill>
                <a:latin typeface="Arial" panose="020B0604020202020204" pitchFamily="34" charset="0"/>
                <a:ea typeface="Raleway" pitchFamily="34" charset="-122"/>
                <a:cs typeface="Arial" panose="020B0604020202020204" pitchFamily="34" charset="0"/>
              </a:rPr>
              <a:t>Schedule Management Strategies</a:t>
            </a:r>
            <a:endParaRPr lang="en-US" sz="2000" b="1" dirty="0">
              <a:latin typeface="Arial" panose="020B0604020202020204" pitchFamily="34" charset="0"/>
            </a:endParaRPr>
          </a:p>
        </p:txBody>
      </p:sp>
      <p:sp>
        <p:nvSpPr>
          <p:cNvPr id="8" name="Text 6"/>
          <p:cNvSpPr/>
          <p:nvPr/>
        </p:nvSpPr>
        <p:spPr>
          <a:xfrm>
            <a:off x="5692416" y="3336850"/>
            <a:ext cx="4293362" cy="3224291"/>
          </a:xfrm>
          <a:prstGeom prst="rect">
            <a:avLst/>
          </a:prstGeom>
          <a:noFill/>
          <a:ln/>
        </p:spPr>
        <p:txBody>
          <a:bodyPr wrap="square" rtlCol="0" anchor="t"/>
          <a:lstStyle/>
          <a:p>
            <a:pPr marL="0" indent="0">
              <a:lnSpc>
                <a:spcPts val="2799"/>
              </a:lnSpc>
              <a:buNone/>
            </a:pPr>
            <a:r>
              <a:rPr lang="en-US" sz="1600" dirty="0">
                <a:solidFill>
                  <a:srgbClr val="3C3939"/>
                </a:solidFill>
                <a:latin typeface="Arial" panose="020B0604020202020204" pitchFamily="34" charset="0"/>
                <a:ea typeface="Roboto" pitchFamily="34" charset="-122"/>
                <a:cs typeface="Arial" panose="020B0604020202020204" pitchFamily="34" charset="0"/>
              </a:rPr>
              <a:t>Analyze provider and staff availability to optimize schedules and workload, implement automated scheduling systems integrated with electronic health records, and use data analytics to predict demand and adjust schedules accordingly.</a:t>
            </a:r>
            <a:endParaRPr lang="en-US" sz="1600" dirty="0">
              <a:latin typeface="Arial" panose="020B0604020202020204" pitchFamily="34" charset="0"/>
            </a:endParaRPr>
          </a:p>
        </p:txBody>
      </p:sp>
      <p:sp>
        <p:nvSpPr>
          <p:cNvPr id="9" name="Text 7"/>
          <p:cNvSpPr/>
          <p:nvPr/>
        </p:nvSpPr>
        <p:spPr>
          <a:xfrm>
            <a:off x="10481900" y="2428471"/>
            <a:ext cx="3079568" cy="451887"/>
          </a:xfrm>
          <a:prstGeom prst="roundRect">
            <a:avLst/>
          </a:prstGeom>
          <a:solidFill>
            <a:srgbClr val="EDF9FF"/>
          </a:solidFill>
          <a:ln/>
        </p:spPr>
        <p:txBody>
          <a:bodyPr wrap="none" rtlCol="0" anchor="t"/>
          <a:lstStyle/>
          <a:p>
            <a:pPr marL="0" indent="0">
              <a:lnSpc>
                <a:spcPts val="2734"/>
              </a:lnSpc>
              <a:buNone/>
            </a:pPr>
            <a:r>
              <a:rPr lang="en-US" sz="2000" b="1" dirty="0">
                <a:solidFill>
                  <a:srgbClr val="1B1B27"/>
                </a:solidFill>
                <a:latin typeface="Arial" panose="020B0604020202020204" pitchFamily="34" charset="0"/>
                <a:ea typeface="Raleway" pitchFamily="34" charset="-122"/>
                <a:cs typeface="Arial" panose="020B0604020202020204" pitchFamily="34" charset="0"/>
              </a:rPr>
              <a:t>Real-time Visibility</a:t>
            </a:r>
            <a:endParaRPr lang="en-US" sz="2000" b="1" dirty="0">
              <a:latin typeface="Arial" panose="020B0604020202020204" pitchFamily="34" charset="0"/>
            </a:endParaRPr>
          </a:p>
        </p:txBody>
      </p:sp>
      <p:sp>
        <p:nvSpPr>
          <p:cNvPr id="10" name="Text 8"/>
          <p:cNvSpPr/>
          <p:nvPr/>
        </p:nvSpPr>
        <p:spPr>
          <a:xfrm>
            <a:off x="10481900" y="3333747"/>
            <a:ext cx="3499247" cy="2487811"/>
          </a:xfrm>
          <a:prstGeom prst="rect">
            <a:avLst/>
          </a:prstGeom>
          <a:noFill/>
          <a:ln/>
        </p:spPr>
        <p:txBody>
          <a:bodyPr wrap="square" rtlCol="0" anchor="t"/>
          <a:lstStyle/>
          <a:p>
            <a:pPr marL="0" indent="0">
              <a:lnSpc>
                <a:spcPts val="2799"/>
              </a:lnSpc>
              <a:buNone/>
            </a:pPr>
            <a:r>
              <a:rPr lang="en-US" sz="1600" dirty="0">
                <a:solidFill>
                  <a:srgbClr val="3C3939"/>
                </a:solidFill>
                <a:latin typeface="Arial" panose="020B0604020202020204" pitchFamily="34" charset="0"/>
                <a:ea typeface="Roboto" pitchFamily="34" charset="-122"/>
                <a:cs typeface="Arial" panose="020B0604020202020204" pitchFamily="34" charset="0"/>
              </a:rPr>
              <a:t>Utilize dynamic dashboards and space utilization reports to gain real-time visibility into clinic operations, enabling data-driven decisions and proactive adjustments to improve patient flow and staff productivity.</a:t>
            </a:r>
            <a:endParaRPr lang="en-US" sz="1600" dirty="0">
              <a:latin typeface="Arial" panose="020B0604020202020204" pitchFamily="34" charset="0"/>
            </a:endParaRPr>
          </a:p>
        </p:txBody>
      </p:sp>
      <p:sp>
        <p:nvSpPr>
          <p:cNvPr id="12" name="Title 11">
            <a:extLst>
              <a:ext uri="{FF2B5EF4-FFF2-40B4-BE49-F238E27FC236}">
                <a16:creationId xmlns:a16="http://schemas.microsoft.com/office/drawing/2014/main" id="{4F94B6D7-418F-B0CE-BD80-B937B79D59F9}"/>
              </a:ext>
            </a:extLst>
          </p:cNvPr>
          <p:cNvSpPr>
            <a:spLocks noGrp="1"/>
          </p:cNvSpPr>
          <p:nvPr>
            <p:ph type="title"/>
          </p:nvPr>
        </p:nvSpPr>
        <p:spPr>
          <a:xfrm>
            <a:off x="396784" y="338545"/>
            <a:ext cx="10812780" cy="570586"/>
          </a:xfrm>
        </p:spPr>
        <p:txBody>
          <a:bodyPr/>
          <a:lstStyle/>
          <a:p>
            <a:r>
              <a:rPr lang="en-US" sz="4400">
                <a:latin typeface="Arial"/>
                <a:cs typeface="Arial"/>
              </a:rPr>
              <a:t>Space &amp; Schedule Management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B729-5B87-91D9-5ECD-CB9031D84320}"/>
              </a:ext>
            </a:extLst>
          </p:cNvPr>
          <p:cNvSpPr>
            <a:spLocks noGrp="1"/>
          </p:cNvSpPr>
          <p:nvPr>
            <p:ph type="title"/>
          </p:nvPr>
        </p:nvSpPr>
        <p:spPr>
          <a:xfrm>
            <a:off x="609056" y="387531"/>
            <a:ext cx="8229600" cy="570586"/>
          </a:xfrm>
        </p:spPr>
        <p:txBody>
          <a:bodyPr/>
          <a:lstStyle/>
          <a:p>
            <a:r>
              <a:rPr lang="en-US" dirty="0"/>
              <a:t>Audience Poll #2</a:t>
            </a:r>
          </a:p>
        </p:txBody>
      </p:sp>
      <p:sp>
        <p:nvSpPr>
          <p:cNvPr id="4" name="TextBox 3">
            <a:extLst>
              <a:ext uri="{FF2B5EF4-FFF2-40B4-BE49-F238E27FC236}">
                <a16:creationId xmlns:a16="http://schemas.microsoft.com/office/drawing/2014/main" id="{8E28C1AA-4B5E-0CF3-0DFF-145D2AF32112}"/>
              </a:ext>
            </a:extLst>
          </p:cNvPr>
          <p:cNvSpPr txBox="1"/>
          <p:nvPr/>
        </p:nvSpPr>
        <p:spPr>
          <a:xfrm>
            <a:off x="3119747" y="2347163"/>
            <a:ext cx="8401193" cy="3539430"/>
          </a:xfrm>
          <a:prstGeom prst="rect">
            <a:avLst/>
          </a:prstGeom>
          <a:noFill/>
        </p:spPr>
        <p:txBody>
          <a:bodyPr wrap="square">
            <a:spAutoFit/>
          </a:bodyPr>
          <a:lstStyle/>
          <a:p>
            <a:pPr algn="l"/>
            <a:r>
              <a:rPr lang="en-US" sz="3200" b="0" i="0" dirty="0">
                <a:solidFill>
                  <a:srgbClr val="172B4D"/>
                </a:solidFill>
                <a:effectLst/>
                <a:highlight>
                  <a:srgbClr val="FFFFFF"/>
                </a:highlight>
                <a:latin typeface="Arial" panose="020B0604020202020204" pitchFamily="34" charset="0"/>
                <a:cs typeface="Arial" panose="020B0604020202020204" pitchFamily="34" charset="0"/>
              </a:rPr>
              <a:t>How often does your clinic conduct huddles?</a:t>
            </a:r>
          </a:p>
          <a:p>
            <a:pPr algn="l"/>
            <a:endParaRPr lang="en-US" sz="3200" b="0" i="0" dirty="0">
              <a:solidFill>
                <a:srgbClr val="172B4D"/>
              </a:solidFill>
              <a:effectLst/>
              <a:highlight>
                <a:srgbClr val="FFFFFF"/>
              </a:highlight>
              <a:latin typeface="Arial" panose="020B0604020202020204" pitchFamily="34" charset="0"/>
              <a:cs typeface="Arial" panose="020B0604020202020204" pitchFamily="34" charset="0"/>
            </a:endParaRPr>
          </a:p>
          <a:p>
            <a:pPr algn="l"/>
            <a:r>
              <a:rPr lang="en-US" sz="3200" b="0" i="0" dirty="0">
                <a:solidFill>
                  <a:srgbClr val="172B4D"/>
                </a:solidFill>
                <a:effectLst/>
                <a:highlight>
                  <a:srgbClr val="FFFFFF"/>
                </a:highlight>
                <a:latin typeface="Arial" panose="020B0604020202020204" pitchFamily="34" charset="0"/>
                <a:cs typeface="Arial" panose="020B0604020202020204" pitchFamily="34" charset="0"/>
              </a:rPr>
              <a:t>a) Every day</a:t>
            </a:r>
          </a:p>
          <a:p>
            <a:pPr algn="l"/>
            <a:r>
              <a:rPr lang="en-US" sz="3200" b="0" i="0" dirty="0">
                <a:solidFill>
                  <a:srgbClr val="172B4D"/>
                </a:solidFill>
                <a:effectLst/>
                <a:highlight>
                  <a:srgbClr val="FFFFFF"/>
                </a:highlight>
                <a:latin typeface="Arial" panose="020B0604020202020204" pitchFamily="34" charset="0"/>
                <a:cs typeface="Arial" panose="020B0604020202020204" pitchFamily="34" charset="0"/>
              </a:rPr>
              <a:t>b) A few times a week</a:t>
            </a:r>
          </a:p>
          <a:p>
            <a:pPr algn="l"/>
            <a:r>
              <a:rPr lang="en-US" sz="3200" b="0" i="0" dirty="0">
                <a:solidFill>
                  <a:srgbClr val="172B4D"/>
                </a:solidFill>
                <a:effectLst/>
                <a:highlight>
                  <a:srgbClr val="FFFFFF"/>
                </a:highlight>
                <a:latin typeface="Arial" panose="020B0604020202020204" pitchFamily="34" charset="0"/>
                <a:cs typeface="Arial" panose="020B0604020202020204" pitchFamily="34" charset="0"/>
              </a:rPr>
              <a:t>c) Once a week</a:t>
            </a:r>
          </a:p>
          <a:p>
            <a:pPr algn="l"/>
            <a:r>
              <a:rPr lang="en-US" sz="3200" dirty="0">
                <a:solidFill>
                  <a:srgbClr val="172B4D"/>
                </a:solidFill>
                <a:highlight>
                  <a:srgbClr val="FFFFFF"/>
                </a:highlight>
                <a:latin typeface="Arial" panose="020B0604020202020204" pitchFamily="34" charset="0"/>
                <a:cs typeface="Arial" panose="020B0604020202020204" pitchFamily="34" charset="0"/>
              </a:rPr>
              <a:t>d</a:t>
            </a:r>
            <a:r>
              <a:rPr lang="en-US" sz="3200">
                <a:solidFill>
                  <a:srgbClr val="172B4D"/>
                </a:solidFill>
                <a:highlight>
                  <a:srgbClr val="FFFFFF"/>
                </a:highlight>
                <a:latin typeface="Arial" panose="020B0604020202020204" pitchFamily="34" charset="0"/>
                <a:cs typeface="Arial" panose="020B0604020202020204" pitchFamily="34" charset="0"/>
              </a:rPr>
              <a:t>) Monthly</a:t>
            </a:r>
            <a:endParaRPr lang="en-US" sz="3200" b="0" i="0" dirty="0">
              <a:solidFill>
                <a:srgbClr val="172B4D"/>
              </a:solidFill>
              <a:effectLst/>
              <a:highlight>
                <a:srgbClr val="FFFFFF"/>
              </a:highlight>
              <a:latin typeface="Arial" panose="020B0604020202020204" pitchFamily="34" charset="0"/>
              <a:cs typeface="Arial" panose="020B0604020202020204" pitchFamily="34" charset="0"/>
            </a:endParaRPr>
          </a:p>
          <a:p>
            <a:pPr algn="l"/>
            <a:r>
              <a:rPr lang="en-US" sz="3200" b="0" i="0" dirty="0">
                <a:solidFill>
                  <a:srgbClr val="172B4D"/>
                </a:solidFill>
                <a:effectLst/>
                <a:highlight>
                  <a:srgbClr val="FFFFFF"/>
                </a:highlight>
                <a:latin typeface="Arial" panose="020B0604020202020204" pitchFamily="34" charset="0"/>
                <a:cs typeface="Arial" panose="020B0604020202020204" pitchFamily="34" charset="0"/>
              </a:rPr>
              <a:t>e) Never</a:t>
            </a:r>
          </a:p>
        </p:txBody>
      </p:sp>
    </p:spTree>
    <p:extLst>
      <p:ext uri="{BB962C8B-B14F-4D97-AF65-F5344CB8AC3E}">
        <p14:creationId xmlns:p14="http://schemas.microsoft.com/office/powerpoint/2010/main" val="3894101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5" name="Text 2"/>
          <p:cNvSpPr/>
          <p:nvPr/>
        </p:nvSpPr>
        <p:spPr>
          <a:xfrm>
            <a:off x="4680823" y="966907"/>
            <a:ext cx="6178034" cy="587216"/>
          </a:xfrm>
          <a:prstGeom prst="rect">
            <a:avLst/>
          </a:prstGeom>
          <a:noFill/>
          <a:ln/>
        </p:spPr>
        <p:txBody>
          <a:bodyPr wrap="none" rtlCol="0" anchor="t"/>
          <a:lstStyle/>
          <a:p>
            <a:pPr marL="0" indent="0">
              <a:lnSpc>
                <a:spcPts val="4624"/>
              </a:lnSpc>
              <a:buNone/>
            </a:pPr>
            <a:endParaRPr lang="en-US" sz="3699" dirty="0">
              <a:latin typeface="Arial" panose="020B0604020202020204" pitchFamily="34" charset="0"/>
            </a:endParaRPr>
          </a:p>
        </p:txBody>
      </p:sp>
      <p:sp>
        <p:nvSpPr>
          <p:cNvPr id="6" name="Shape 3"/>
          <p:cNvSpPr/>
          <p:nvPr/>
        </p:nvSpPr>
        <p:spPr>
          <a:xfrm>
            <a:off x="1871305" y="1522929"/>
            <a:ext cx="37505" cy="5426750"/>
          </a:xfrm>
          <a:prstGeom prst="roundRect">
            <a:avLst>
              <a:gd name="adj" fmla="val 225475"/>
            </a:avLst>
          </a:prstGeom>
          <a:solidFill>
            <a:srgbClr val="C7C7D0"/>
          </a:solidFill>
          <a:ln/>
        </p:spPr>
        <p:txBody>
          <a:bodyPr/>
          <a:lstStyle/>
          <a:p>
            <a:endParaRPr lang="en-US" dirty="0">
              <a:latin typeface="Arial" panose="020B0604020202020204" pitchFamily="34" charset="0"/>
            </a:endParaRPr>
          </a:p>
        </p:txBody>
      </p:sp>
      <p:sp>
        <p:nvSpPr>
          <p:cNvPr id="7" name="Shape 4"/>
          <p:cNvSpPr/>
          <p:nvPr/>
        </p:nvSpPr>
        <p:spPr>
          <a:xfrm>
            <a:off x="2101394" y="1862316"/>
            <a:ext cx="657701" cy="37505"/>
          </a:xfrm>
          <a:prstGeom prst="roundRect">
            <a:avLst>
              <a:gd name="adj" fmla="val 225475"/>
            </a:avLst>
          </a:prstGeom>
          <a:solidFill>
            <a:srgbClr val="C7C7D0"/>
          </a:solidFill>
          <a:ln/>
        </p:spPr>
        <p:txBody>
          <a:bodyPr/>
          <a:lstStyle/>
          <a:p>
            <a:endParaRPr lang="en-US" dirty="0">
              <a:latin typeface="Arial" panose="020B0604020202020204" pitchFamily="34" charset="0"/>
            </a:endParaRPr>
          </a:p>
        </p:txBody>
      </p:sp>
      <p:sp>
        <p:nvSpPr>
          <p:cNvPr id="8" name="Shape 5"/>
          <p:cNvSpPr/>
          <p:nvPr/>
        </p:nvSpPr>
        <p:spPr>
          <a:xfrm>
            <a:off x="1678603" y="1669733"/>
            <a:ext cx="422791" cy="422791"/>
          </a:xfrm>
          <a:prstGeom prst="roundRect">
            <a:avLst>
              <a:gd name="adj" fmla="val 20001"/>
            </a:avLst>
          </a:prstGeom>
          <a:solidFill>
            <a:srgbClr val="E1E1EA"/>
          </a:solidFill>
          <a:ln w="7620">
            <a:solidFill>
              <a:srgbClr val="C7C7D0"/>
            </a:solidFill>
            <a:prstDash val="solid"/>
          </a:ln>
        </p:spPr>
        <p:txBody>
          <a:bodyPr/>
          <a:lstStyle/>
          <a:p>
            <a:endParaRPr lang="en-US" dirty="0">
              <a:latin typeface="Arial" panose="020B0604020202020204" pitchFamily="34" charset="0"/>
            </a:endParaRPr>
          </a:p>
        </p:txBody>
      </p:sp>
      <p:sp>
        <p:nvSpPr>
          <p:cNvPr id="9" name="Text 6"/>
          <p:cNvSpPr/>
          <p:nvPr/>
        </p:nvSpPr>
        <p:spPr>
          <a:xfrm>
            <a:off x="1829574" y="1704856"/>
            <a:ext cx="120729" cy="352425"/>
          </a:xfrm>
          <a:prstGeom prst="rect">
            <a:avLst/>
          </a:prstGeom>
          <a:noFill/>
          <a:ln/>
        </p:spPr>
        <p:txBody>
          <a:bodyPr wrap="none" rtlCol="0" anchor="t"/>
          <a:lstStyle/>
          <a:p>
            <a:pPr marL="0" indent="0" algn="ctr">
              <a:lnSpc>
                <a:spcPts val="2774"/>
              </a:lnSpc>
              <a:buNone/>
            </a:pPr>
            <a:r>
              <a:rPr lang="en-US" sz="2220" dirty="0">
                <a:solidFill>
                  <a:srgbClr val="3C3939"/>
                </a:solidFill>
                <a:latin typeface="Arial" panose="020B0604020202020204" pitchFamily="34" charset="0"/>
                <a:ea typeface="Raleway" pitchFamily="34" charset="-122"/>
                <a:cs typeface="Arial" panose="020B0604020202020204" pitchFamily="34" charset="0"/>
              </a:rPr>
              <a:t>1</a:t>
            </a:r>
            <a:endParaRPr lang="en-US" sz="2220" dirty="0">
              <a:latin typeface="Arial" panose="020B0604020202020204" pitchFamily="34" charset="0"/>
            </a:endParaRPr>
          </a:p>
        </p:txBody>
      </p:sp>
      <p:sp>
        <p:nvSpPr>
          <p:cNvPr id="10" name="Text 7"/>
          <p:cNvSpPr/>
          <p:nvPr/>
        </p:nvSpPr>
        <p:spPr>
          <a:xfrm>
            <a:off x="2923461" y="1710809"/>
            <a:ext cx="2724626" cy="293608"/>
          </a:xfrm>
          <a:prstGeom prst="rect">
            <a:avLst/>
          </a:prstGeom>
          <a:noFill/>
          <a:ln/>
        </p:spPr>
        <p:txBody>
          <a:bodyPr wrap="none" rtlCol="0" anchor="t"/>
          <a:lstStyle/>
          <a:p>
            <a:pPr marL="0" indent="0" algn="l">
              <a:lnSpc>
                <a:spcPts val="2312"/>
              </a:lnSpc>
              <a:buNone/>
            </a:pPr>
            <a:r>
              <a:rPr lang="en-US" sz="2000" b="1" dirty="0">
                <a:solidFill>
                  <a:srgbClr val="3C3939"/>
                </a:solidFill>
                <a:latin typeface="Arial" panose="020B0604020202020204" pitchFamily="34" charset="0"/>
                <a:ea typeface="Raleway" pitchFamily="34" charset="-122"/>
                <a:cs typeface="Arial" panose="020B0604020202020204" pitchFamily="34" charset="0"/>
              </a:rPr>
              <a:t>Benefits of Daily Huddles</a:t>
            </a:r>
            <a:endParaRPr lang="en-US" sz="2000" b="1" dirty="0">
              <a:latin typeface="Arial" panose="020B0604020202020204" pitchFamily="34" charset="0"/>
            </a:endParaRPr>
          </a:p>
        </p:txBody>
      </p:sp>
      <p:sp>
        <p:nvSpPr>
          <p:cNvPr id="11" name="Text 8"/>
          <p:cNvSpPr/>
          <p:nvPr/>
        </p:nvSpPr>
        <p:spPr>
          <a:xfrm>
            <a:off x="2923461" y="2117170"/>
            <a:ext cx="8197283" cy="901541"/>
          </a:xfrm>
          <a:prstGeom prst="rect">
            <a:avLst/>
          </a:prstGeom>
          <a:noFill/>
          <a:ln/>
        </p:spPr>
        <p:txBody>
          <a:bodyPr wrap="square" rtlCol="0" anchor="t"/>
          <a:lstStyle/>
          <a:p>
            <a:pPr marL="0" indent="0" algn="l">
              <a:lnSpc>
                <a:spcPts val="2368"/>
              </a:lnSpc>
              <a:buNone/>
            </a:pPr>
            <a:r>
              <a:rPr lang="en-US" sz="1600" dirty="0">
                <a:solidFill>
                  <a:srgbClr val="3C3939"/>
                </a:solidFill>
                <a:latin typeface="Arial" panose="020B0604020202020204" pitchFamily="34" charset="0"/>
                <a:ea typeface="Roboto" pitchFamily="34" charset="-122"/>
                <a:cs typeface="Arial" panose="020B0604020202020204" pitchFamily="34" charset="0"/>
              </a:rPr>
              <a:t>Daily huddles foster improved communication and information sharing, enable proactive issue identification and problem-solving, and promote team collaboration and shared accountability, resulting in enhanced operational efficiency and patient care.</a:t>
            </a:r>
            <a:endParaRPr lang="en-US" sz="1600" dirty="0">
              <a:latin typeface="Arial" panose="020B0604020202020204" pitchFamily="34" charset="0"/>
            </a:endParaRPr>
          </a:p>
        </p:txBody>
      </p:sp>
      <p:sp>
        <p:nvSpPr>
          <p:cNvPr id="12" name="Shape 9"/>
          <p:cNvSpPr/>
          <p:nvPr/>
        </p:nvSpPr>
        <p:spPr>
          <a:xfrm>
            <a:off x="2101394" y="3733860"/>
            <a:ext cx="657701" cy="37505"/>
          </a:xfrm>
          <a:prstGeom prst="roundRect">
            <a:avLst>
              <a:gd name="adj" fmla="val 225475"/>
            </a:avLst>
          </a:prstGeom>
          <a:solidFill>
            <a:srgbClr val="C7C7D0"/>
          </a:solidFill>
          <a:ln/>
        </p:spPr>
        <p:txBody>
          <a:bodyPr/>
          <a:lstStyle/>
          <a:p>
            <a:endParaRPr lang="en-US" dirty="0">
              <a:latin typeface="Arial" panose="020B0604020202020204" pitchFamily="34" charset="0"/>
            </a:endParaRPr>
          </a:p>
        </p:txBody>
      </p:sp>
      <p:sp>
        <p:nvSpPr>
          <p:cNvPr id="13" name="Shape 10"/>
          <p:cNvSpPr/>
          <p:nvPr/>
        </p:nvSpPr>
        <p:spPr>
          <a:xfrm>
            <a:off x="1678603" y="3541276"/>
            <a:ext cx="422791" cy="422791"/>
          </a:xfrm>
          <a:prstGeom prst="roundRect">
            <a:avLst>
              <a:gd name="adj" fmla="val 20001"/>
            </a:avLst>
          </a:prstGeom>
          <a:solidFill>
            <a:srgbClr val="E1E1EA"/>
          </a:solidFill>
          <a:ln w="7620">
            <a:solidFill>
              <a:srgbClr val="C7C7D0"/>
            </a:solidFill>
            <a:prstDash val="solid"/>
          </a:ln>
        </p:spPr>
        <p:txBody>
          <a:bodyPr/>
          <a:lstStyle/>
          <a:p>
            <a:endParaRPr lang="en-US" dirty="0">
              <a:latin typeface="Arial" panose="020B0604020202020204" pitchFamily="34" charset="0"/>
            </a:endParaRPr>
          </a:p>
        </p:txBody>
      </p:sp>
      <p:sp>
        <p:nvSpPr>
          <p:cNvPr id="14" name="Text 11"/>
          <p:cNvSpPr/>
          <p:nvPr/>
        </p:nvSpPr>
        <p:spPr>
          <a:xfrm>
            <a:off x="1816477" y="3576400"/>
            <a:ext cx="146923" cy="352425"/>
          </a:xfrm>
          <a:prstGeom prst="rect">
            <a:avLst/>
          </a:prstGeom>
          <a:noFill/>
          <a:ln/>
        </p:spPr>
        <p:txBody>
          <a:bodyPr wrap="none" rtlCol="0" anchor="t"/>
          <a:lstStyle/>
          <a:p>
            <a:pPr marL="0" indent="0" algn="ctr">
              <a:lnSpc>
                <a:spcPts val="2774"/>
              </a:lnSpc>
              <a:buNone/>
            </a:pPr>
            <a:r>
              <a:rPr lang="en-US" sz="2220" dirty="0">
                <a:solidFill>
                  <a:srgbClr val="3C3939"/>
                </a:solidFill>
                <a:latin typeface="Arial" panose="020B0604020202020204" pitchFamily="34" charset="0"/>
                <a:ea typeface="Raleway" pitchFamily="34" charset="-122"/>
                <a:cs typeface="Arial" panose="020B0604020202020204" pitchFamily="34" charset="0"/>
              </a:rPr>
              <a:t>2</a:t>
            </a:r>
            <a:endParaRPr lang="en-US" sz="2220" dirty="0">
              <a:latin typeface="Arial" panose="020B0604020202020204" pitchFamily="34" charset="0"/>
            </a:endParaRPr>
          </a:p>
        </p:txBody>
      </p:sp>
      <p:sp>
        <p:nvSpPr>
          <p:cNvPr id="15" name="Text 12"/>
          <p:cNvSpPr/>
          <p:nvPr/>
        </p:nvSpPr>
        <p:spPr>
          <a:xfrm>
            <a:off x="2923461" y="3582353"/>
            <a:ext cx="3741182" cy="293608"/>
          </a:xfrm>
          <a:prstGeom prst="rect">
            <a:avLst/>
          </a:prstGeom>
          <a:noFill/>
          <a:ln/>
        </p:spPr>
        <p:txBody>
          <a:bodyPr wrap="none" rtlCol="0" anchor="t"/>
          <a:lstStyle/>
          <a:p>
            <a:pPr marL="0" indent="0" algn="l">
              <a:lnSpc>
                <a:spcPts val="2312"/>
              </a:lnSpc>
              <a:buNone/>
            </a:pPr>
            <a:r>
              <a:rPr lang="en-US" sz="2000" b="1" dirty="0">
                <a:solidFill>
                  <a:srgbClr val="3C3939"/>
                </a:solidFill>
                <a:latin typeface="Arial" panose="020B0604020202020204" pitchFamily="34" charset="0"/>
                <a:ea typeface="Raleway" pitchFamily="34" charset="-122"/>
                <a:cs typeface="Arial" panose="020B0604020202020204" pitchFamily="34" charset="0"/>
              </a:rPr>
              <a:t>Key Elements of Effective Huddles</a:t>
            </a:r>
            <a:endParaRPr lang="en-US" sz="2000" b="1" dirty="0">
              <a:latin typeface="Arial" panose="020B0604020202020204" pitchFamily="34" charset="0"/>
            </a:endParaRPr>
          </a:p>
        </p:txBody>
      </p:sp>
      <p:sp>
        <p:nvSpPr>
          <p:cNvPr id="16" name="Text 13"/>
          <p:cNvSpPr/>
          <p:nvPr/>
        </p:nvSpPr>
        <p:spPr>
          <a:xfrm>
            <a:off x="2923461" y="3988713"/>
            <a:ext cx="8197283" cy="901541"/>
          </a:xfrm>
          <a:prstGeom prst="rect">
            <a:avLst/>
          </a:prstGeom>
          <a:noFill/>
          <a:ln/>
        </p:spPr>
        <p:txBody>
          <a:bodyPr wrap="square" rtlCol="0" anchor="t"/>
          <a:lstStyle/>
          <a:p>
            <a:pPr marL="0" indent="0" algn="l">
              <a:lnSpc>
                <a:spcPts val="2368"/>
              </a:lnSpc>
              <a:buNone/>
            </a:pPr>
            <a:r>
              <a:rPr lang="en-US" sz="1600" dirty="0">
                <a:solidFill>
                  <a:srgbClr val="3C3939"/>
                </a:solidFill>
                <a:latin typeface="Arial" panose="020B0604020202020204" pitchFamily="34" charset="0"/>
                <a:ea typeface="Roboto" pitchFamily="34" charset="-122"/>
                <a:cs typeface="Arial" panose="020B0604020202020204" pitchFamily="34" charset="0"/>
              </a:rPr>
              <a:t>Successful daily huddles are characterized by a clear agenda focused on priorities, a brief 15-minute timeframe, active participation from all team members, and the identification of specific action items with assigned responsibilities.</a:t>
            </a:r>
            <a:endParaRPr lang="en-US" sz="1600" dirty="0">
              <a:latin typeface="Arial" panose="020B0604020202020204" pitchFamily="34" charset="0"/>
            </a:endParaRPr>
          </a:p>
        </p:txBody>
      </p:sp>
      <p:sp>
        <p:nvSpPr>
          <p:cNvPr id="17" name="Shape 14"/>
          <p:cNvSpPr/>
          <p:nvPr/>
        </p:nvSpPr>
        <p:spPr>
          <a:xfrm>
            <a:off x="2101394" y="5605403"/>
            <a:ext cx="657701" cy="37505"/>
          </a:xfrm>
          <a:prstGeom prst="roundRect">
            <a:avLst>
              <a:gd name="adj" fmla="val 225475"/>
            </a:avLst>
          </a:prstGeom>
          <a:solidFill>
            <a:srgbClr val="C7C7D0"/>
          </a:solidFill>
          <a:ln/>
        </p:spPr>
        <p:txBody>
          <a:bodyPr/>
          <a:lstStyle/>
          <a:p>
            <a:endParaRPr lang="en-US" dirty="0">
              <a:latin typeface="Arial" panose="020B0604020202020204" pitchFamily="34" charset="0"/>
            </a:endParaRPr>
          </a:p>
        </p:txBody>
      </p:sp>
      <p:sp>
        <p:nvSpPr>
          <p:cNvPr id="18" name="Shape 15"/>
          <p:cNvSpPr/>
          <p:nvPr/>
        </p:nvSpPr>
        <p:spPr>
          <a:xfrm>
            <a:off x="1678603" y="5412820"/>
            <a:ext cx="422791" cy="422791"/>
          </a:xfrm>
          <a:prstGeom prst="roundRect">
            <a:avLst>
              <a:gd name="adj" fmla="val 20001"/>
            </a:avLst>
          </a:prstGeom>
          <a:solidFill>
            <a:srgbClr val="E1E1EA"/>
          </a:solidFill>
          <a:ln w="7620">
            <a:solidFill>
              <a:srgbClr val="C7C7D0"/>
            </a:solidFill>
            <a:prstDash val="solid"/>
          </a:ln>
        </p:spPr>
        <p:txBody>
          <a:bodyPr/>
          <a:lstStyle/>
          <a:p>
            <a:endParaRPr lang="en-US" dirty="0">
              <a:latin typeface="Arial" panose="020B0604020202020204" pitchFamily="34" charset="0"/>
            </a:endParaRPr>
          </a:p>
        </p:txBody>
      </p:sp>
      <p:sp>
        <p:nvSpPr>
          <p:cNvPr id="19" name="Text 16"/>
          <p:cNvSpPr/>
          <p:nvPr/>
        </p:nvSpPr>
        <p:spPr>
          <a:xfrm>
            <a:off x="1814691" y="5447943"/>
            <a:ext cx="150495" cy="352425"/>
          </a:xfrm>
          <a:prstGeom prst="rect">
            <a:avLst/>
          </a:prstGeom>
          <a:noFill/>
          <a:ln/>
        </p:spPr>
        <p:txBody>
          <a:bodyPr wrap="none" rtlCol="0" anchor="t"/>
          <a:lstStyle/>
          <a:p>
            <a:pPr marL="0" indent="0" algn="ctr">
              <a:lnSpc>
                <a:spcPts val="2774"/>
              </a:lnSpc>
              <a:buNone/>
            </a:pPr>
            <a:r>
              <a:rPr lang="en-US" sz="2220" dirty="0">
                <a:solidFill>
                  <a:srgbClr val="3C3939"/>
                </a:solidFill>
                <a:latin typeface="Arial" panose="020B0604020202020204" pitchFamily="34" charset="0"/>
                <a:ea typeface="Raleway" pitchFamily="34" charset="-122"/>
                <a:cs typeface="Arial" panose="020B0604020202020204" pitchFamily="34" charset="0"/>
              </a:rPr>
              <a:t>3</a:t>
            </a:r>
            <a:endParaRPr lang="en-US" sz="2220" dirty="0">
              <a:latin typeface="Arial" panose="020B0604020202020204" pitchFamily="34" charset="0"/>
            </a:endParaRPr>
          </a:p>
        </p:txBody>
      </p:sp>
      <p:sp>
        <p:nvSpPr>
          <p:cNvPr id="20" name="Text 17"/>
          <p:cNvSpPr/>
          <p:nvPr/>
        </p:nvSpPr>
        <p:spPr>
          <a:xfrm>
            <a:off x="2923461" y="5453896"/>
            <a:ext cx="4538305" cy="293608"/>
          </a:xfrm>
          <a:prstGeom prst="rect">
            <a:avLst/>
          </a:prstGeom>
          <a:noFill/>
          <a:ln/>
        </p:spPr>
        <p:txBody>
          <a:bodyPr wrap="none" rtlCol="0" anchor="t"/>
          <a:lstStyle/>
          <a:p>
            <a:pPr marL="0" indent="0" algn="l">
              <a:lnSpc>
                <a:spcPts val="2312"/>
              </a:lnSpc>
              <a:buNone/>
            </a:pPr>
            <a:r>
              <a:rPr lang="en-US" sz="2000" b="1" dirty="0">
                <a:solidFill>
                  <a:srgbClr val="3C3939"/>
                </a:solidFill>
                <a:latin typeface="Arial" panose="020B0604020202020204" pitchFamily="34" charset="0"/>
                <a:ea typeface="Raleway" pitchFamily="34" charset="-122"/>
                <a:cs typeface="Arial" panose="020B0604020202020204" pitchFamily="34" charset="0"/>
              </a:rPr>
              <a:t>Best Practices for Huddle Implementation</a:t>
            </a:r>
            <a:endParaRPr lang="en-US" sz="2000" b="1" dirty="0">
              <a:latin typeface="Arial" panose="020B0604020202020204" pitchFamily="34" charset="0"/>
            </a:endParaRPr>
          </a:p>
        </p:txBody>
      </p:sp>
      <p:sp>
        <p:nvSpPr>
          <p:cNvPr id="21" name="Text 18"/>
          <p:cNvSpPr/>
          <p:nvPr/>
        </p:nvSpPr>
        <p:spPr>
          <a:xfrm>
            <a:off x="2923461" y="5860257"/>
            <a:ext cx="8197283" cy="901541"/>
          </a:xfrm>
          <a:prstGeom prst="rect">
            <a:avLst/>
          </a:prstGeom>
          <a:noFill/>
          <a:ln/>
        </p:spPr>
        <p:txBody>
          <a:bodyPr wrap="square" rtlCol="0" anchor="t"/>
          <a:lstStyle/>
          <a:p>
            <a:pPr marL="0" indent="0" algn="l">
              <a:lnSpc>
                <a:spcPts val="2368"/>
              </a:lnSpc>
              <a:buNone/>
            </a:pPr>
            <a:r>
              <a:rPr lang="en-US" sz="1600" dirty="0">
                <a:solidFill>
                  <a:srgbClr val="3C3939"/>
                </a:solidFill>
                <a:latin typeface="Arial" panose="020B0604020202020204" pitchFamily="34" charset="0"/>
                <a:ea typeface="Roboto" pitchFamily="34" charset="-122"/>
                <a:cs typeface="Arial" panose="020B0604020202020204" pitchFamily="34" charset="0"/>
              </a:rPr>
              <a:t>Establish a consistent time and location to create a routine, maintain a laser-like focus on the agenda, assign clear ownership for follow-up on action items, and leverage virtual platforms and digital huddle boards to enhance engagement and accessibility.</a:t>
            </a:r>
            <a:endParaRPr lang="en-US" sz="1600" dirty="0">
              <a:latin typeface="Arial" panose="020B0604020202020204" pitchFamily="34" charset="0"/>
            </a:endParaRPr>
          </a:p>
        </p:txBody>
      </p:sp>
      <p:sp>
        <p:nvSpPr>
          <p:cNvPr id="23" name="Title 22">
            <a:extLst>
              <a:ext uri="{FF2B5EF4-FFF2-40B4-BE49-F238E27FC236}">
                <a16:creationId xmlns:a16="http://schemas.microsoft.com/office/drawing/2014/main" id="{0E57A5F0-6C95-119C-36C0-82754EE88F94}"/>
              </a:ext>
            </a:extLst>
          </p:cNvPr>
          <p:cNvSpPr>
            <a:spLocks noGrp="1"/>
          </p:cNvSpPr>
          <p:nvPr>
            <p:ph type="title"/>
          </p:nvPr>
        </p:nvSpPr>
        <p:spPr>
          <a:xfrm>
            <a:off x="625385" y="395696"/>
            <a:ext cx="9402842" cy="570586"/>
          </a:xfrm>
        </p:spPr>
        <p:txBody>
          <a:bodyPr/>
          <a:lstStyle/>
          <a:p>
            <a:r>
              <a:rPr lang="en-US" dirty="0"/>
              <a:t>Implementing Daily Huddles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5" name="Text 2"/>
          <p:cNvSpPr/>
          <p:nvPr/>
        </p:nvSpPr>
        <p:spPr>
          <a:xfrm>
            <a:off x="4422100" y="720923"/>
            <a:ext cx="6465689" cy="637103"/>
          </a:xfrm>
          <a:prstGeom prst="rect">
            <a:avLst/>
          </a:prstGeom>
          <a:noFill/>
          <a:ln/>
        </p:spPr>
        <p:txBody>
          <a:bodyPr wrap="none" rtlCol="0" anchor="t"/>
          <a:lstStyle/>
          <a:p>
            <a:pPr marL="0" indent="0">
              <a:lnSpc>
                <a:spcPts val="5017"/>
              </a:lnSpc>
              <a:buNone/>
            </a:pPr>
            <a:endParaRPr lang="en-US" sz="4014" dirty="0">
              <a:latin typeface="Arial" panose="020B0604020202020204" pitchFamily="34" charset="0"/>
            </a:endParaRPr>
          </a:p>
        </p:txBody>
      </p:sp>
      <p:sp>
        <p:nvSpPr>
          <p:cNvPr id="6" name="Shape 3"/>
          <p:cNvSpPr/>
          <p:nvPr/>
        </p:nvSpPr>
        <p:spPr>
          <a:xfrm>
            <a:off x="1789840" y="1892034"/>
            <a:ext cx="11558426" cy="4270516"/>
          </a:xfrm>
          <a:prstGeom prst="roundRect">
            <a:avLst>
              <a:gd name="adj" fmla="val 2642"/>
            </a:avLst>
          </a:prstGeom>
          <a:solidFill>
            <a:schemeClr val="accent1">
              <a:lumMod val="20000"/>
              <a:lumOff val="80000"/>
            </a:schemeClr>
          </a:solidFill>
          <a:ln w="7620">
            <a:solidFill>
              <a:srgbClr val="C7C7D0"/>
            </a:solidFill>
            <a:prstDash val="solid"/>
          </a:ln>
          <a:effectLst>
            <a:outerShdw blurRad="63500" dist="38100" dir="2700000">
              <a:srgbClr val="000000">
                <a:alpha val="40000"/>
              </a:srgbClr>
            </a:outerShdw>
          </a:effectLst>
        </p:spPr>
        <p:txBody>
          <a:bodyPr/>
          <a:lstStyle/>
          <a:p>
            <a:endParaRPr lang="en-US" dirty="0">
              <a:latin typeface="Arial" panose="020B0604020202020204" pitchFamily="34" charset="0"/>
            </a:endParaRPr>
          </a:p>
        </p:txBody>
      </p:sp>
      <p:sp>
        <p:nvSpPr>
          <p:cNvPr id="7" name="Text 4"/>
          <p:cNvSpPr/>
          <p:nvPr/>
        </p:nvSpPr>
        <p:spPr>
          <a:xfrm>
            <a:off x="3606375" y="2297799"/>
            <a:ext cx="7764404" cy="637223"/>
          </a:xfrm>
          <a:prstGeom prst="rect">
            <a:avLst/>
          </a:prstGeom>
          <a:noFill/>
          <a:ln/>
        </p:spPr>
        <p:txBody>
          <a:bodyPr wrap="square" rtlCol="0" anchor="t"/>
          <a:lstStyle/>
          <a:p>
            <a:pPr marL="0" indent="0" algn="ctr">
              <a:lnSpc>
                <a:spcPts val="2508"/>
              </a:lnSpc>
              <a:buNone/>
            </a:pPr>
            <a:r>
              <a:rPr lang="en-US" sz="3200" b="1" dirty="0">
                <a:solidFill>
                  <a:srgbClr val="3C3939"/>
                </a:solidFill>
                <a:latin typeface="Arial" panose="020B0604020202020204" pitchFamily="34" charset="0"/>
                <a:ea typeface="Raleway" pitchFamily="34" charset="-122"/>
                <a:cs typeface="Arial" panose="020B0604020202020204" pitchFamily="34" charset="0"/>
              </a:rPr>
              <a:t>Purpose of Visual Management Boards</a:t>
            </a:r>
            <a:endParaRPr lang="en-US" sz="3200" b="1" dirty="0">
              <a:latin typeface="Arial" panose="020B0604020202020204" pitchFamily="34" charset="0"/>
            </a:endParaRPr>
          </a:p>
        </p:txBody>
      </p:sp>
      <p:sp>
        <p:nvSpPr>
          <p:cNvPr id="8" name="Text 5"/>
          <p:cNvSpPr/>
          <p:nvPr/>
        </p:nvSpPr>
        <p:spPr>
          <a:xfrm>
            <a:off x="2002323" y="2794408"/>
            <a:ext cx="10898021" cy="3344289"/>
          </a:xfrm>
          <a:prstGeom prst="rect">
            <a:avLst/>
          </a:prstGeom>
          <a:noFill/>
          <a:ln/>
        </p:spPr>
        <p:txBody>
          <a:bodyPr wrap="square" rtlCol="0" anchor="t"/>
          <a:lstStyle/>
          <a:p>
            <a:pPr marL="0" indent="0" algn="ctr">
              <a:lnSpc>
                <a:spcPct val="150000"/>
              </a:lnSpc>
              <a:buNone/>
            </a:pPr>
            <a:r>
              <a:rPr lang="en-US" sz="3200" dirty="0">
                <a:solidFill>
                  <a:srgbClr val="3C3939"/>
                </a:solidFill>
                <a:latin typeface="Arial" panose="020B0604020202020204" pitchFamily="34" charset="0"/>
                <a:ea typeface="Roboto" pitchFamily="34" charset="-122"/>
                <a:cs typeface="Arial" panose="020B0604020202020204" pitchFamily="34" charset="0"/>
              </a:rPr>
              <a:t>Visual management boards serve as a powerful tool to prominently display key performance metrics, fostering transparency and accountability while driving continuous improvement efforts within the ambulatory clinic.</a:t>
            </a:r>
            <a:endParaRPr lang="en-US" sz="3200" dirty="0">
              <a:latin typeface="Arial" panose="020B0604020202020204" pitchFamily="34" charset="0"/>
            </a:endParaRPr>
          </a:p>
        </p:txBody>
      </p:sp>
      <p:sp>
        <p:nvSpPr>
          <p:cNvPr id="16" name="Title 15">
            <a:extLst>
              <a:ext uri="{FF2B5EF4-FFF2-40B4-BE49-F238E27FC236}">
                <a16:creationId xmlns:a16="http://schemas.microsoft.com/office/drawing/2014/main" id="{583A9179-0E6D-9E7C-FAF7-97E4E260BC7D}"/>
              </a:ext>
            </a:extLst>
          </p:cNvPr>
          <p:cNvSpPr>
            <a:spLocks noGrp="1"/>
          </p:cNvSpPr>
          <p:nvPr>
            <p:ph type="title"/>
          </p:nvPr>
        </p:nvSpPr>
        <p:spPr>
          <a:xfrm>
            <a:off x="700055" y="434682"/>
            <a:ext cx="8229600" cy="570586"/>
          </a:xfrm>
        </p:spPr>
        <p:txBody>
          <a:bodyPr/>
          <a:lstStyle/>
          <a:p>
            <a:r>
              <a:rPr lang="en-US" dirty="0"/>
              <a:t>Visual Management Boards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B729-5B87-91D9-5ECD-CB9031D84320}"/>
              </a:ext>
            </a:extLst>
          </p:cNvPr>
          <p:cNvSpPr>
            <a:spLocks noGrp="1"/>
          </p:cNvSpPr>
          <p:nvPr>
            <p:ph type="title"/>
          </p:nvPr>
        </p:nvSpPr>
        <p:spPr>
          <a:xfrm>
            <a:off x="720604" y="424408"/>
            <a:ext cx="8229600" cy="570586"/>
          </a:xfrm>
        </p:spPr>
        <p:txBody>
          <a:bodyPr/>
          <a:lstStyle/>
          <a:p>
            <a:r>
              <a:rPr lang="en-US" dirty="0"/>
              <a:t>Audience Poll #3</a:t>
            </a:r>
          </a:p>
        </p:txBody>
      </p:sp>
      <p:sp>
        <p:nvSpPr>
          <p:cNvPr id="4" name="TextBox 3">
            <a:extLst>
              <a:ext uri="{FF2B5EF4-FFF2-40B4-BE49-F238E27FC236}">
                <a16:creationId xmlns:a16="http://schemas.microsoft.com/office/drawing/2014/main" id="{8E28C1AA-4B5E-0CF3-0DFF-145D2AF32112}"/>
              </a:ext>
            </a:extLst>
          </p:cNvPr>
          <p:cNvSpPr txBox="1"/>
          <p:nvPr/>
        </p:nvSpPr>
        <p:spPr>
          <a:xfrm>
            <a:off x="2641485" y="2343567"/>
            <a:ext cx="9335499" cy="3539430"/>
          </a:xfrm>
          <a:prstGeom prst="rect">
            <a:avLst/>
          </a:prstGeom>
          <a:noFill/>
        </p:spPr>
        <p:txBody>
          <a:bodyPr wrap="square">
            <a:spAutoFit/>
          </a:bodyPr>
          <a:lstStyle/>
          <a:p>
            <a:pPr algn="l"/>
            <a:r>
              <a:rPr lang="en-US" sz="3200" b="0" i="0" dirty="0">
                <a:solidFill>
                  <a:srgbClr val="172B4D"/>
                </a:solidFill>
                <a:effectLst/>
                <a:highlight>
                  <a:srgbClr val="FFFFFF"/>
                </a:highlight>
                <a:latin typeface="Arial" panose="020B0604020202020204" pitchFamily="34" charset="0"/>
                <a:cs typeface="Arial" panose="020B0604020202020204" pitchFamily="34" charset="0"/>
              </a:rPr>
              <a:t>Which metric do you believe is most important to display on a visual management board?</a:t>
            </a:r>
          </a:p>
          <a:p>
            <a:pPr algn="l"/>
            <a:endParaRPr lang="en-US" sz="3200" b="0" i="0" dirty="0">
              <a:solidFill>
                <a:srgbClr val="172B4D"/>
              </a:solidFill>
              <a:effectLst/>
              <a:highlight>
                <a:srgbClr val="FFFFFF"/>
              </a:highlight>
              <a:latin typeface="Arial" panose="020B0604020202020204" pitchFamily="34" charset="0"/>
              <a:cs typeface="Arial" panose="020B0604020202020204" pitchFamily="34" charset="0"/>
            </a:endParaRPr>
          </a:p>
          <a:p>
            <a:pPr algn="l"/>
            <a:r>
              <a:rPr lang="en-US" sz="3200" b="0" i="0" dirty="0">
                <a:solidFill>
                  <a:srgbClr val="172B4D"/>
                </a:solidFill>
                <a:effectLst/>
                <a:highlight>
                  <a:srgbClr val="FFFFFF"/>
                </a:highlight>
                <a:latin typeface="Arial" panose="020B0604020202020204" pitchFamily="34" charset="0"/>
                <a:cs typeface="Arial" panose="020B0604020202020204" pitchFamily="34" charset="0"/>
              </a:rPr>
              <a:t>a) Patient volume</a:t>
            </a:r>
          </a:p>
          <a:p>
            <a:pPr algn="l"/>
            <a:r>
              <a:rPr lang="en-US" sz="3200" b="0" i="0" dirty="0">
                <a:solidFill>
                  <a:srgbClr val="172B4D"/>
                </a:solidFill>
                <a:effectLst/>
                <a:highlight>
                  <a:srgbClr val="FFFFFF"/>
                </a:highlight>
                <a:latin typeface="Arial" panose="020B0604020202020204" pitchFamily="34" charset="0"/>
                <a:cs typeface="Arial" panose="020B0604020202020204" pitchFamily="34" charset="0"/>
              </a:rPr>
              <a:t>b) Wait times</a:t>
            </a:r>
          </a:p>
          <a:p>
            <a:pPr algn="l"/>
            <a:r>
              <a:rPr lang="en-US" sz="3200" b="0" i="0" dirty="0">
                <a:solidFill>
                  <a:srgbClr val="172B4D"/>
                </a:solidFill>
                <a:effectLst/>
                <a:highlight>
                  <a:srgbClr val="FFFFFF"/>
                </a:highlight>
                <a:latin typeface="Arial" panose="020B0604020202020204" pitchFamily="34" charset="0"/>
                <a:cs typeface="Arial" panose="020B0604020202020204" pitchFamily="34" charset="0"/>
              </a:rPr>
              <a:t>c) Patient satisfaction</a:t>
            </a:r>
          </a:p>
          <a:p>
            <a:pPr algn="l"/>
            <a:r>
              <a:rPr lang="en-US" sz="3200" b="0" i="0" dirty="0">
                <a:solidFill>
                  <a:srgbClr val="172B4D"/>
                </a:solidFill>
                <a:effectLst/>
                <a:highlight>
                  <a:srgbClr val="FFFFFF"/>
                </a:highlight>
                <a:latin typeface="Arial" panose="020B0604020202020204" pitchFamily="34" charset="0"/>
                <a:cs typeface="Arial" panose="020B0604020202020204" pitchFamily="34" charset="0"/>
              </a:rPr>
              <a:t>d) Quality measures</a:t>
            </a:r>
          </a:p>
        </p:txBody>
      </p:sp>
    </p:spTree>
    <p:extLst>
      <p:ext uri="{BB962C8B-B14F-4D97-AF65-F5344CB8AC3E}">
        <p14:creationId xmlns:p14="http://schemas.microsoft.com/office/powerpoint/2010/main" val="2549299696"/>
      </p:ext>
    </p:extLst>
  </p:cSld>
  <p:clrMapOvr>
    <a:masterClrMapping/>
  </p:clrMapOvr>
</p:sld>
</file>

<file path=ppt/theme/theme1.xml><?xml version="1.0" encoding="utf-8"?>
<a:theme xmlns:a="http://schemas.openxmlformats.org/drawingml/2006/main" name="Health Catalyst 2022">
  <a:themeElements>
    <a:clrScheme name="Health Catalyst">
      <a:dk1>
        <a:srgbClr val="FFFFFF"/>
      </a:dk1>
      <a:lt1>
        <a:srgbClr val="121314"/>
      </a:lt1>
      <a:dk2>
        <a:srgbClr val="006F9E"/>
      </a:dk2>
      <a:lt2>
        <a:srgbClr val="004358"/>
      </a:lt2>
      <a:accent1>
        <a:srgbClr val="70CBFF"/>
      </a:accent1>
      <a:accent2>
        <a:srgbClr val="518051"/>
      </a:accent2>
      <a:accent3>
        <a:srgbClr val="85C690"/>
      </a:accent3>
      <a:accent4>
        <a:srgbClr val="CB4B27"/>
      </a:accent4>
      <a:accent5>
        <a:srgbClr val="F48748"/>
      </a:accent5>
      <a:accent6>
        <a:srgbClr val="FFDA3E"/>
      </a:accent6>
      <a:hlink>
        <a:srgbClr val="006F9E"/>
      </a:hlink>
      <a:folHlink>
        <a:srgbClr val="00435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_PowerpointTemplate.potx" id="{9FDB94D8-2C14-4C98-8E91-82E6A0D6D30F}" vid="{8E1D7569-8EE9-4E70-A9F0-7819C8A9FB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HC_Powerpoint_Template</Template>
  <TotalTime>4382</TotalTime>
  <Words>4049</Words>
  <Application>Microsoft Office PowerPoint</Application>
  <PresentationFormat>Custom</PresentationFormat>
  <Paragraphs>242</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Arial</vt:lpstr>
      <vt:lpstr>Calibri</vt:lpstr>
      <vt:lpstr>Times New Roman</vt:lpstr>
      <vt:lpstr>Wingdings</vt:lpstr>
      <vt:lpstr>Health Catalyst 2022</vt:lpstr>
      <vt:lpstr>Ambulatory Operational Efficiency and Change Management </vt:lpstr>
      <vt:lpstr>Objectives</vt:lpstr>
      <vt:lpstr>Audience Poll #1</vt:lpstr>
      <vt:lpstr>Optimizing Patient Flow</vt:lpstr>
      <vt:lpstr>Space &amp; Schedule Management</vt:lpstr>
      <vt:lpstr>Audience Poll #2</vt:lpstr>
      <vt:lpstr>Implementing Daily Huddles</vt:lpstr>
      <vt:lpstr>Visual Management Boards</vt:lpstr>
      <vt:lpstr>Audience Poll #3</vt:lpstr>
      <vt:lpstr>Visual Management Boards</vt:lpstr>
      <vt:lpstr>Visual Management Boards</vt:lpstr>
      <vt:lpstr>Effective Change Management</vt:lpstr>
      <vt:lpstr>Key Takeaways</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Alora Martin</cp:lastModifiedBy>
  <cp:revision>617</cp:revision>
  <dcterms:created xsi:type="dcterms:W3CDTF">2024-05-01T21:56:59Z</dcterms:created>
  <dcterms:modified xsi:type="dcterms:W3CDTF">2024-05-16T19:29:38Z</dcterms:modified>
</cp:coreProperties>
</file>